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8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35"/>
      <p:bold r:id="rId36"/>
      <p:italic r:id="rId37"/>
      <p:boldItalic r:id="rId38"/>
    </p:embeddedFont>
    <p:embeddedFont>
      <p:font typeface="Montserrat Black" panose="00000A00000000000000" pitchFamily="2" charset="0"/>
      <p:bold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gLWK3bWHkz2F2khlwMYJmsjBa4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65F415-B901-400B-895B-1CCE98FDA638}" v="61" dt="2024-11-03T23:04:35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10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0" Type="http://schemas.openxmlformats.org/officeDocument/2006/relationships/slide" Target="slides/slide19.xml"/><Relationship Id="rId5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Gollessi" userId="32e541238c8e6400" providerId="LiveId" clId="{0665F415-B901-400B-895B-1CCE98FDA638}"/>
    <pc:docChg chg="undo custSel addSld delSld modSld sldOrd">
      <pc:chgData name="Sara Gollessi" userId="32e541238c8e6400" providerId="LiveId" clId="{0665F415-B901-400B-895B-1CCE98FDA638}" dt="2024-11-03T23:05:01.178" v="1146" actId="478"/>
      <pc:docMkLst>
        <pc:docMk/>
      </pc:docMkLst>
      <pc:sldChg chg="addSp delSp modSp mod">
        <pc:chgData name="Sara Gollessi" userId="32e541238c8e6400" providerId="LiveId" clId="{0665F415-B901-400B-895B-1CCE98FDA638}" dt="2024-11-03T21:18:12.241" v="52" actId="1036"/>
        <pc:sldMkLst>
          <pc:docMk/>
          <pc:sldMk cId="0" sldId="256"/>
        </pc:sldMkLst>
        <pc:spChg chg="add del mod">
          <ac:chgData name="Sara Gollessi" userId="32e541238c8e6400" providerId="LiveId" clId="{0665F415-B901-400B-895B-1CCE98FDA638}" dt="2024-11-03T21:18:07.638" v="34" actId="21"/>
          <ac:spMkLst>
            <pc:docMk/>
            <pc:sldMk cId="0" sldId="256"/>
            <ac:spMk id="2" creationId="{20AC543F-63C1-2BBF-C973-33A1D8E1FF60}"/>
          </ac:spMkLst>
        </pc:spChg>
        <pc:spChg chg="mod">
          <ac:chgData name="Sara Gollessi" userId="32e541238c8e6400" providerId="LiveId" clId="{0665F415-B901-400B-895B-1CCE98FDA638}" dt="2024-11-03T21:18:12.241" v="52" actId="1036"/>
          <ac:spMkLst>
            <pc:docMk/>
            <pc:sldMk cId="0" sldId="256"/>
            <ac:spMk id="60" creationId="{00000000-0000-0000-0000-000000000000}"/>
          </ac:spMkLst>
        </pc:spChg>
      </pc:sldChg>
      <pc:sldChg chg="addSp modSp mod">
        <pc:chgData name="Sara Gollessi" userId="32e541238c8e6400" providerId="LiveId" clId="{0665F415-B901-400B-895B-1CCE98FDA638}" dt="2024-11-03T21:24:09.841" v="58" actId="1076"/>
        <pc:sldMkLst>
          <pc:docMk/>
          <pc:sldMk cId="0" sldId="257"/>
        </pc:sldMkLst>
        <pc:spChg chg="add mod">
          <ac:chgData name="Sara Gollessi" userId="32e541238c8e6400" providerId="LiveId" clId="{0665F415-B901-400B-895B-1CCE98FDA638}" dt="2024-11-03T21:24:09.841" v="58" actId="1076"/>
          <ac:spMkLst>
            <pc:docMk/>
            <pc:sldMk cId="0" sldId="257"/>
            <ac:spMk id="2" creationId="{20AC543F-63C1-2BBF-C973-33A1D8E1FF60}"/>
          </ac:spMkLst>
        </pc:spChg>
        <pc:spChg chg="mod">
          <ac:chgData name="Sara Gollessi" userId="32e541238c8e6400" providerId="LiveId" clId="{0665F415-B901-400B-895B-1CCE98FDA638}" dt="2024-11-03T21:18:35.076" v="57" actId="1076"/>
          <ac:spMkLst>
            <pc:docMk/>
            <pc:sldMk cId="0" sldId="257"/>
            <ac:spMk id="75" creationId="{00000000-0000-0000-0000-000000000000}"/>
          </ac:spMkLst>
        </pc:spChg>
      </pc:sldChg>
      <pc:sldChg chg="modSp mod">
        <pc:chgData name="Sara Gollessi" userId="32e541238c8e6400" providerId="LiveId" clId="{0665F415-B901-400B-895B-1CCE98FDA638}" dt="2024-11-03T21:43:22.007" v="323" actId="108"/>
        <pc:sldMkLst>
          <pc:docMk/>
          <pc:sldMk cId="0" sldId="258"/>
        </pc:sldMkLst>
        <pc:spChg chg="mod">
          <ac:chgData name="Sara Gollessi" userId="32e541238c8e6400" providerId="LiveId" clId="{0665F415-B901-400B-895B-1CCE98FDA638}" dt="2024-11-03T21:43:22.007" v="323" actId="108"/>
          <ac:spMkLst>
            <pc:docMk/>
            <pc:sldMk cId="0" sldId="258"/>
            <ac:spMk id="83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43:02.489" v="309" actId="14100"/>
          <ac:spMkLst>
            <pc:docMk/>
            <pc:sldMk cId="0" sldId="258"/>
            <ac:spMk id="85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43:15.687" v="322" actId="1038"/>
          <ac:spMkLst>
            <pc:docMk/>
            <pc:sldMk cId="0" sldId="258"/>
            <ac:spMk id="87" creationId="{00000000-0000-0000-0000-000000000000}"/>
          </ac:spMkLst>
        </pc:spChg>
      </pc:sldChg>
      <pc:sldChg chg="modSp mod">
        <pc:chgData name="Sara Gollessi" userId="32e541238c8e6400" providerId="LiveId" clId="{0665F415-B901-400B-895B-1CCE98FDA638}" dt="2024-11-03T21:43:42.921" v="324" actId="1036"/>
        <pc:sldMkLst>
          <pc:docMk/>
          <pc:sldMk cId="0" sldId="260"/>
        </pc:sldMkLst>
        <pc:picChg chg="mod">
          <ac:chgData name="Sara Gollessi" userId="32e541238c8e6400" providerId="LiveId" clId="{0665F415-B901-400B-895B-1CCE98FDA638}" dt="2024-11-03T21:43:42.921" v="324" actId="1036"/>
          <ac:picMkLst>
            <pc:docMk/>
            <pc:sldMk cId="0" sldId="260"/>
            <ac:picMk id="104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1:44:21.382" v="328" actId="1076"/>
        <pc:sldMkLst>
          <pc:docMk/>
          <pc:sldMk cId="0" sldId="261"/>
        </pc:sldMkLst>
        <pc:spChg chg="mod">
          <ac:chgData name="Sara Gollessi" userId="32e541238c8e6400" providerId="LiveId" clId="{0665F415-B901-400B-895B-1CCE98FDA638}" dt="2024-11-03T21:44:18.647" v="327" actId="1076"/>
          <ac:spMkLst>
            <pc:docMk/>
            <pc:sldMk cId="0" sldId="261"/>
            <ac:spMk id="114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44:21.382" v="328" actId="1076"/>
          <ac:spMkLst>
            <pc:docMk/>
            <pc:sldMk cId="0" sldId="261"/>
            <ac:spMk id="115" creationId="{00000000-0000-0000-0000-000000000000}"/>
          </ac:spMkLst>
        </pc:spChg>
      </pc:sldChg>
      <pc:sldChg chg="modSp mod">
        <pc:chgData name="Sara Gollessi" userId="32e541238c8e6400" providerId="LiveId" clId="{0665F415-B901-400B-895B-1CCE98FDA638}" dt="2024-11-03T21:45:25.046" v="340" actId="20577"/>
        <pc:sldMkLst>
          <pc:docMk/>
          <pc:sldMk cId="0" sldId="262"/>
        </pc:sldMkLst>
        <pc:spChg chg="mod">
          <ac:chgData name="Sara Gollessi" userId="32e541238c8e6400" providerId="LiveId" clId="{0665F415-B901-400B-895B-1CCE98FDA638}" dt="2024-11-03T21:44:44.917" v="333" actId="1035"/>
          <ac:spMkLst>
            <pc:docMk/>
            <pc:sldMk cId="0" sldId="262"/>
            <ac:spMk id="124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44:52.690" v="334" actId="2711"/>
          <ac:spMkLst>
            <pc:docMk/>
            <pc:sldMk cId="0" sldId="262"/>
            <ac:spMk id="125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45:00.344" v="335" actId="2711"/>
          <ac:spMkLst>
            <pc:docMk/>
            <pc:sldMk cId="0" sldId="262"/>
            <ac:spMk id="126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45:25.046" v="340" actId="20577"/>
          <ac:spMkLst>
            <pc:docMk/>
            <pc:sldMk cId="0" sldId="262"/>
            <ac:spMk id="132" creationId="{00000000-0000-0000-0000-000000000000}"/>
          </ac:spMkLst>
        </pc:spChg>
      </pc:sldChg>
      <pc:sldChg chg="modSp mod">
        <pc:chgData name="Sara Gollessi" userId="32e541238c8e6400" providerId="LiveId" clId="{0665F415-B901-400B-895B-1CCE98FDA638}" dt="2024-11-03T21:45:51.109" v="342" actId="2711"/>
        <pc:sldMkLst>
          <pc:docMk/>
          <pc:sldMk cId="0" sldId="263"/>
        </pc:sldMkLst>
        <pc:spChg chg="mod">
          <ac:chgData name="Sara Gollessi" userId="32e541238c8e6400" providerId="LiveId" clId="{0665F415-B901-400B-895B-1CCE98FDA638}" dt="2024-11-03T21:45:46.090" v="341" actId="2711"/>
          <ac:spMkLst>
            <pc:docMk/>
            <pc:sldMk cId="0" sldId="263"/>
            <ac:spMk id="141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45:51.109" v="342" actId="2711"/>
          <ac:spMkLst>
            <pc:docMk/>
            <pc:sldMk cId="0" sldId="263"/>
            <ac:spMk id="142" creationId="{00000000-0000-0000-0000-000000000000}"/>
          </ac:spMkLst>
        </pc:spChg>
      </pc:sldChg>
      <pc:sldChg chg="modSp mod">
        <pc:chgData name="Sara Gollessi" userId="32e541238c8e6400" providerId="LiveId" clId="{0665F415-B901-400B-895B-1CCE98FDA638}" dt="2024-11-03T21:46:05.986" v="359" actId="1037"/>
        <pc:sldMkLst>
          <pc:docMk/>
          <pc:sldMk cId="0" sldId="264"/>
        </pc:sldMkLst>
        <pc:picChg chg="mod">
          <ac:chgData name="Sara Gollessi" userId="32e541238c8e6400" providerId="LiveId" clId="{0665F415-B901-400B-895B-1CCE98FDA638}" dt="2024-11-03T21:46:05.986" v="359" actId="1037"/>
          <ac:picMkLst>
            <pc:docMk/>
            <pc:sldMk cId="0" sldId="264"/>
            <ac:picMk id="149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1:49:05.626" v="425" actId="1076"/>
        <pc:sldMkLst>
          <pc:docMk/>
          <pc:sldMk cId="0" sldId="265"/>
        </pc:sldMkLst>
        <pc:spChg chg="mod">
          <ac:chgData name="Sara Gollessi" userId="32e541238c8e6400" providerId="LiveId" clId="{0665F415-B901-400B-895B-1CCE98FDA638}" dt="2024-11-03T21:49:05.626" v="425" actId="1076"/>
          <ac:spMkLst>
            <pc:docMk/>
            <pc:sldMk cId="0" sldId="265"/>
            <ac:spMk id="157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48:56.619" v="424" actId="20577"/>
          <ac:spMkLst>
            <pc:docMk/>
            <pc:sldMk cId="0" sldId="265"/>
            <ac:spMk id="158" creationId="{00000000-0000-0000-0000-000000000000}"/>
          </ac:spMkLst>
        </pc:spChg>
      </pc:sldChg>
      <pc:sldChg chg="modSp mod">
        <pc:chgData name="Sara Gollessi" userId="32e541238c8e6400" providerId="LiveId" clId="{0665F415-B901-400B-895B-1CCE98FDA638}" dt="2024-11-03T21:50:32.885" v="439" actId="1036"/>
        <pc:sldMkLst>
          <pc:docMk/>
          <pc:sldMk cId="0" sldId="266"/>
        </pc:sldMkLst>
        <pc:spChg chg="mod">
          <ac:chgData name="Sara Gollessi" userId="32e541238c8e6400" providerId="LiveId" clId="{0665F415-B901-400B-895B-1CCE98FDA638}" dt="2024-11-03T21:49:35.068" v="429" actId="1076"/>
          <ac:spMkLst>
            <pc:docMk/>
            <pc:sldMk cId="0" sldId="266"/>
            <ac:spMk id="166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50:24.659" v="437" actId="1037"/>
          <ac:spMkLst>
            <pc:docMk/>
            <pc:sldMk cId="0" sldId="266"/>
            <ac:spMk id="167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1:50:32.885" v="439" actId="1036"/>
          <ac:picMkLst>
            <pc:docMk/>
            <pc:sldMk cId="0" sldId="266"/>
            <ac:picMk id="163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1:57:24.621" v="494" actId="948"/>
        <pc:sldMkLst>
          <pc:docMk/>
          <pc:sldMk cId="0" sldId="267"/>
        </pc:sldMkLst>
        <pc:spChg chg="mod">
          <ac:chgData name="Sara Gollessi" userId="32e541238c8e6400" providerId="LiveId" clId="{0665F415-B901-400B-895B-1CCE98FDA638}" dt="2024-11-03T21:57:24.621" v="494" actId="948"/>
          <ac:spMkLst>
            <pc:docMk/>
            <pc:sldMk cId="0" sldId="267"/>
            <ac:spMk id="174" creationId="{00000000-0000-0000-0000-000000000000}"/>
          </ac:spMkLst>
        </pc:spChg>
      </pc:sldChg>
      <pc:sldChg chg="delSp modSp mod">
        <pc:chgData name="Sara Gollessi" userId="32e541238c8e6400" providerId="LiveId" clId="{0665F415-B901-400B-895B-1CCE98FDA638}" dt="2024-11-03T22:07:31.949" v="603" actId="1076"/>
        <pc:sldMkLst>
          <pc:docMk/>
          <pc:sldMk cId="0" sldId="268"/>
        </pc:sldMkLst>
        <pc:spChg chg="mod">
          <ac:chgData name="Sara Gollessi" userId="32e541238c8e6400" providerId="LiveId" clId="{0665F415-B901-400B-895B-1CCE98FDA638}" dt="2024-11-03T22:07:31.949" v="603" actId="1076"/>
          <ac:spMkLst>
            <pc:docMk/>
            <pc:sldMk cId="0" sldId="268"/>
            <ac:spMk id="181" creationId="{00000000-0000-0000-0000-000000000000}"/>
          </ac:spMkLst>
        </pc:spChg>
        <pc:spChg chg="del mod">
          <ac:chgData name="Sara Gollessi" userId="32e541238c8e6400" providerId="LiveId" clId="{0665F415-B901-400B-895B-1CCE98FDA638}" dt="2024-11-03T22:07:16.001" v="600" actId="478"/>
          <ac:spMkLst>
            <pc:docMk/>
            <pc:sldMk cId="0" sldId="268"/>
            <ac:spMk id="182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02:25.035" v="507" actId="14100"/>
          <ac:spMkLst>
            <pc:docMk/>
            <pc:sldMk cId="0" sldId="268"/>
            <ac:spMk id="184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02:48.701" v="522" actId="1036"/>
          <ac:spMkLst>
            <pc:docMk/>
            <pc:sldMk cId="0" sldId="268"/>
            <ac:spMk id="185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02:33.197" v="512" actId="1035"/>
          <ac:spMkLst>
            <pc:docMk/>
            <pc:sldMk cId="0" sldId="268"/>
            <ac:spMk id="186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03:57.661" v="539" actId="1035"/>
          <ac:spMkLst>
            <pc:docMk/>
            <pc:sldMk cId="0" sldId="268"/>
            <ac:spMk id="187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03:59.695" v="543" actId="1035"/>
          <ac:spMkLst>
            <pc:docMk/>
            <pc:sldMk cId="0" sldId="268"/>
            <ac:spMk id="188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04:01.432" v="545" actId="1035"/>
          <ac:spMkLst>
            <pc:docMk/>
            <pc:sldMk cId="0" sldId="268"/>
            <ac:spMk id="189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04:02.917" v="546" actId="1035"/>
          <ac:spMkLst>
            <pc:docMk/>
            <pc:sldMk cId="0" sldId="268"/>
            <ac:spMk id="190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03:35.784" v="533" actId="14100"/>
          <ac:spMkLst>
            <pc:docMk/>
            <pc:sldMk cId="0" sldId="268"/>
            <ac:spMk id="191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2:07:26.627" v="602" actId="1076"/>
          <ac:picMkLst>
            <pc:docMk/>
            <pc:sldMk cId="0" sldId="268"/>
            <ac:picMk id="192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2:08:01.117" v="606" actId="1076"/>
        <pc:sldMkLst>
          <pc:docMk/>
          <pc:sldMk cId="0" sldId="269"/>
        </pc:sldMkLst>
        <pc:spChg chg="mod">
          <ac:chgData name="Sara Gollessi" userId="32e541238c8e6400" providerId="LiveId" clId="{0665F415-B901-400B-895B-1CCE98FDA638}" dt="2024-11-03T22:07:03.617" v="599" actId="20577"/>
          <ac:spMkLst>
            <pc:docMk/>
            <pc:sldMk cId="0" sldId="269"/>
            <ac:spMk id="200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2:08:01.117" v="606" actId="1076"/>
          <ac:picMkLst>
            <pc:docMk/>
            <pc:sldMk cId="0" sldId="269"/>
            <ac:picMk id="201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2:10:28.288" v="644" actId="1076"/>
        <pc:sldMkLst>
          <pc:docMk/>
          <pc:sldMk cId="0" sldId="270"/>
        </pc:sldMkLst>
        <pc:spChg chg="mod">
          <ac:chgData name="Sara Gollessi" userId="32e541238c8e6400" providerId="LiveId" clId="{0665F415-B901-400B-895B-1CCE98FDA638}" dt="2024-11-03T22:08:36.743" v="609" actId="14100"/>
          <ac:spMkLst>
            <pc:docMk/>
            <pc:sldMk cId="0" sldId="270"/>
            <ac:spMk id="210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09:57.318" v="634" actId="1076"/>
          <ac:spMkLst>
            <pc:docMk/>
            <pc:sldMk cId="0" sldId="270"/>
            <ac:spMk id="211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10:10.866" v="637" actId="108"/>
          <ac:spMkLst>
            <pc:docMk/>
            <pc:sldMk cId="0" sldId="270"/>
            <ac:spMk id="212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10:05.499" v="636" actId="404"/>
          <ac:spMkLst>
            <pc:docMk/>
            <pc:sldMk cId="0" sldId="270"/>
            <ac:spMk id="213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10:22.773" v="641" actId="108"/>
          <ac:spMkLst>
            <pc:docMk/>
            <pc:sldMk cId="0" sldId="270"/>
            <ac:spMk id="214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10:27.616" v="643" actId="108"/>
          <ac:spMkLst>
            <pc:docMk/>
            <pc:sldMk cId="0" sldId="270"/>
            <ac:spMk id="215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10:15.073" v="638" actId="108"/>
          <ac:spMkLst>
            <pc:docMk/>
            <pc:sldMk cId="0" sldId="270"/>
            <ac:spMk id="216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10:25.581" v="642" actId="108"/>
          <ac:spMkLst>
            <pc:docMk/>
            <pc:sldMk cId="0" sldId="270"/>
            <ac:spMk id="217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2:10:28.288" v="644" actId="1076"/>
          <ac:picMkLst>
            <pc:docMk/>
            <pc:sldMk cId="0" sldId="270"/>
            <ac:picMk id="206" creationId="{00000000-0000-0000-0000-000000000000}"/>
          </ac:picMkLst>
        </pc:picChg>
      </pc:sldChg>
      <pc:sldChg chg="del">
        <pc:chgData name="Sara Gollessi" userId="32e541238c8e6400" providerId="LiveId" clId="{0665F415-B901-400B-895B-1CCE98FDA638}" dt="2024-11-03T22:07:46.179" v="604" actId="47"/>
        <pc:sldMkLst>
          <pc:docMk/>
          <pc:sldMk cId="0" sldId="271"/>
        </pc:sldMkLst>
      </pc:sldChg>
      <pc:sldChg chg="addSp delSp modSp mod">
        <pc:chgData name="Sara Gollessi" userId="32e541238c8e6400" providerId="LiveId" clId="{0665F415-B901-400B-895B-1CCE98FDA638}" dt="2024-11-03T22:34:15.661" v="759" actId="207"/>
        <pc:sldMkLst>
          <pc:docMk/>
          <pc:sldMk cId="0" sldId="272"/>
        </pc:sldMkLst>
        <pc:spChg chg="add del">
          <ac:chgData name="Sara Gollessi" userId="32e541238c8e6400" providerId="LiveId" clId="{0665F415-B901-400B-895B-1CCE98FDA638}" dt="2024-11-03T22:28:46.548" v="654" actId="478"/>
          <ac:spMkLst>
            <pc:docMk/>
            <pc:sldMk cId="0" sldId="272"/>
            <ac:spMk id="2" creationId="{E60EBC9E-8DAA-9F2C-2AFC-28B6105F868E}"/>
          </ac:spMkLst>
        </pc:spChg>
        <pc:spChg chg="mod">
          <ac:chgData name="Sara Gollessi" userId="32e541238c8e6400" providerId="LiveId" clId="{0665F415-B901-400B-895B-1CCE98FDA638}" dt="2024-11-03T22:32:37.312" v="693" actId="1036"/>
          <ac:spMkLst>
            <pc:docMk/>
            <pc:sldMk cId="0" sldId="272"/>
            <ac:spMk id="230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34:15.661" v="759" actId="207"/>
          <ac:spMkLst>
            <pc:docMk/>
            <pc:sldMk cId="0" sldId="272"/>
            <ac:spMk id="233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2:30:42.616" v="666" actId="1076"/>
          <ac:picMkLst>
            <pc:docMk/>
            <pc:sldMk cId="0" sldId="272"/>
            <ac:picMk id="231" creationId="{00000000-0000-0000-0000-000000000000}"/>
          </ac:picMkLst>
        </pc:picChg>
        <pc:picChg chg="mod">
          <ac:chgData name="Sara Gollessi" userId="32e541238c8e6400" providerId="LiveId" clId="{0665F415-B901-400B-895B-1CCE98FDA638}" dt="2024-11-03T22:32:50.324" v="697" actId="1038"/>
          <ac:picMkLst>
            <pc:docMk/>
            <pc:sldMk cId="0" sldId="272"/>
            <ac:picMk id="232" creationId="{00000000-0000-0000-0000-000000000000}"/>
          </ac:picMkLst>
        </pc:picChg>
        <pc:picChg chg="add mod">
          <ac:chgData name="Sara Gollessi" userId="32e541238c8e6400" providerId="LiveId" clId="{0665F415-B901-400B-895B-1CCE98FDA638}" dt="2024-11-03T22:32:32.604" v="690" actId="1076"/>
          <ac:picMkLst>
            <pc:docMk/>
            <pc:sldMk cId="0" sldId="272"/>
            <ac:picMk id="3076" creationId="{CDC5FF23-728D-5994-39CC-C81A121A5A08}"/>
          </ac:picMkLst>
        </pc:picChg>
      </pc:sldChg>
      <pc:sldChg chg="modSp mod">
        <pc:chgData name="Sara Gollessi" userId="32e541238c8e6400" providerId="LiveId" clId="{0665F415-B901-400B-895B-1CCE98FDA638}" dt="2024-11-03T22:39:25.987" v="775" actId="20577"/>
        <pc:sldMkLst>
          <pc:docMk/>
          <pc:sldMk cId="0" sldId="273"/>
        </pc:sldMkLst>
        <pc:spChg chg="mod">
          <ac:chgData name="Sara Gollessi" userId="32e541238c8e6400" providerId="LiveId" clId="{0665F415-B901-400B-895B-1CCE98FDA638}" dt="2024-11-03T22:34:38.809" v="761" actId="1076"/>
          <ac:spMkLst>
            <pc:docMk/>
            <pc:sldMk cId="0" sldId="273"/>
            <ac:spMk id="239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39:25.987" v="775" actId="20577"/>
          <ac:spMkLst>
            <pc:docMk/>
            <pc:sldMk cId="0" sldId="273"/>
            <ac:spMk id="241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2:34:33.663" v="760" actId="14100"/>
          <ac:picMkLst>
            <pc:docMk/>
            <pc:sldMk cId="0" sldId="273"/>
            <ac:picMk id="240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1:57:09.022" v="493" actId="948"/>
        <pc:sldMkLst>
          <pc:docMk/>
          <pc:sldMk cId="0" sldId="274"/>
        </pc:sldMkLst>
        <pc:spChg chg="mod">
          <ac:chgData name="Sara Gollessi" userId="32e541238c8e6400" providerId="LiveId" clId="{0665F415-B901-400B-895B-1CCE98FDA638}" dt="2024-11-03T21:57:09.022" v="493" actId="948"/>
          <ac:spMkLst>
            <pc:docMk/>
            <pc:sldMk cId="0" sldId="274"/>
            <ac:spMk id="247" creationId="{00000000-0000-0000-0000-000000000000}"/>
          </ac:spMkLst>
        </pc:spChg>
      </pc:sldChg>
      <pc:sldChg chg="modSp mod">
        <pc:chgData name="Sara Gollessi" userId="32e541238c8e6400" providerId="LiveId" clId="{0665F415-B901-400B-895B-1CCE98FDA638}" dt="2024-11-03T22:44:18.415" v="801" actId="1076"/>
        <pc:sldMkLst>
          <pc:docMk/>
          <pc:sldMk cId="0" sldId="275"/>
        </pc:sldMkLst>
        <pc:spChg chg="mod">
          <ac:chgData name="Sara Gollessi" userId="32e541238c8e6400" providerId="LiveId" clId="{0665F415-B901-400B-895B-1CCE98FDA638}" dt="2024-11-03T22:39:58.433" v="776" actId="1076"/>
          <ac:spMkLst>
            <pc:docMk/>
            <pc:sldMk cId="0" sldId="275"/>
            <ac:spMk id="253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44:16.026" v="800" actId="1076"/>
          <ac:spMkLst>
            <pc:docMk/>
            <pc:sldMk cId="0" sldId="275"/>
            <ac:spMk id="256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2:40:10.631" v="779" actId="1076"/>
          <ac:picMkLst>
            <pc:docMk/>
            <pc:sldMk cId="0" sldId="275"/>
            <ac:picMk id="255" creationId="{00000000-0000-0000-0000-000000000000}"/>
          </ac:picMkLst>
        </pc:picChg>
        <pc:picChg chg="mod">
          <ac:chgData name="Sara Gollessi" userId="32e541238c8e6400" providerId="LiveId" clId="{0665F415-B901-400B-895B-1CCE98FDA638}" dt="2024-11-03T22:44:18.415" v="801" actId="1076"/>
          <ac:picMkLst>
            <pc:docMk/>
            <pc:sldMk cId="0" sldId="275"/>
            <ac:picMk id="257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1:56:45.221" v="491" actId="948"/>
        <pc:sldMkLst>
          <pc:docMk/>
          <pc:sldMk cId="0" sldId="276"/>
        </pc:sldMkLst>
        <pc:spChg chg="mod">
          <ac:chgData name="Sara Gollessi" userId="32e541238c8e6400" providerId="LiveId" clId="{0665F415-B901-400B-895B-1CCE98FDA638}" dt="2024-11-03T21:56:45.221" v="491" actId="948"/>
          <ac:spMkLst>
            <pc:docMk/>
            <pc:sldMk cId="0" sldId="276"/>
            <ac:spMk id="263" creationId="{00000000-0000-0000-0000-000000000000}"/>
          </ac:spMkLst>
        </pc:spChg>
      </pc:sldChg>
      <pc:sldChg chg="addSp modSp mod">
        <pc:chgData name="Sara Gollessi" userId="32e541238c8e6400" providerId="LiveId" clId="{0665F415-B901-400B-895B-1CCE98FDA638}" dt="2024-11-03T22:48:00.922" v="862" actId="1076"/>
        <pc:sldMkLst>
          <pc:docMk/>
          <pc:sldMk cId="0" sldId="277"/>
        </pc:sldMkLst>
        <pc:spChg chg="add mod">
          <ac:chgData name="Sara Gollessi" userId="32e541238c8e6400" providerId="LiveId" clId="{0665F415-B901-400B-895B-1CCE98FDA638}" dt="2024-11-03T22:46:09.261" v="850" actId="1076"/>
          <ac:spMkLst>
            <pc:docMk/>
            <pc:sldMk cId="0" sldId="277"/>
            <ac:spMk id="2" creationId="{F494F9AA-8FAF-C311-D250-BA695AC58E23}"/>
          </ac:spMkLst>
        </pc:spChg>
        <pc:picChg chg="add mod ord">
          <ac:chgData name="Sara Gollessi" userId="32e541238c8e6400" providerId="LiveId" clId="{0665F415-B901-400B-895B-1CCE98FDA638}" dt="2024-11-03T22:47:43.084" v="861" actId="1076"/>
          <ac:picMkLst>
            <pc:docMk/>
            <pc:sldMk cId="0" sldId="277"/>
            <ac:picMk id="4" creationId="{62598F4D-2BD6-8E93-8728-783BB95ED8F2}"/>
          </ac:picMkLst>
        </pc:picChg>
        <pc:picChg chg="mod">
          <ac:chgData name="Sara Gollessi" userId="32e541238c8e6400" providerId="LiveId" clId="{0665F415-B901-400B-895B-1CCE98FDA638}" dt="2024-11-03T22:45:08.880" v="802" actId="1076"/>
          <ac:picMkLst>
            <pc:docMk/>
            <pc:sldMk cId="0" sldId="277"/>
            <ac:picMk id="270" creationId="{00000000-0000-0000-0000-000000000000}"/>
          </ac:picMkLst>
        </pc:picChg>
        <pc:picChg chg="mod">
          <ac:chgData name="Sara Gollessi" userId="32e541238c8e6400" providerId="LiveId" clId="{0665F415-B901-400B-895B-1CCE98FDA638}" dt="2024-11-03T22:48:00.922" v="862" actId="1076"/>
          <ac:picMkLst>
            <pc:docMk/>
            <pc:sldMk cId="0" sldId="277"/>
            <ac:picMk id="271" creationId="{00000000-0000-0000-0000-000000000000}"/>
          </ac:picMkLst>
        </pc:picChg>
        <pc:picChg chg="mod">
          <ac:chgData name="Sara Gollessi" userId="32e541238c8e6400" providerId="LiveId" clId="{0665F415-B901-400B-895B-1CCE98FDA638}" dt="2024-11-03T22:47:33.299" v="859" actId="1076"/>
          <ac:picMkLst>
            <pc:docMk/>
            <pc:sldMk cId="0" sldId="277"/>
            <ac:picMk id="272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1:56:37.575" v="490" actId="948"/>
        <pc:sldMkLst>
          <pc:docMk/>
          <pc:sldMk cId="0" sldId="278"/>
        </pc:sldMkLst>
        <pc:spChg chg="mod">
          <ac:chgData name="Sara Gollessi" userId="32e541238c8e6400" providerId="LiveId" clId="{0665F415-B901-400B-895B-1CCE98FDA638}" dt="2024-11-03T21:56:37.575" v="490" actId="948"/>
          <ac:spMkLst>
            <pc:docMk/>
            <pc:sldMk cId="0" sldId="278"/>
            <ac:spMk id="278" creationId="{00000000-0000-0000-0000-000000000000}"/>
          </ac:spMkLst>
        </pc:spChg>
      </pc:sldChg>
      <pc:sldChg chg="modSp mod">
        <pc:chgData name="Sara Gollessi" userId="32e541238c8e6400" providerId="LiveId" clId="{0665F415-B901-400B-895B-1CCE98FDA638}" dt="2024-11-03T22:49:40.105" v="902" actId="1076"/>
        <pc:sldMkLst>
          <pc:docMk/>
          <pc:sldMk cId="0" sldId="279"/>
        </pc:sldMkLst>
        <pc:spChg chg="mod">
          <ac:chgData name="Sara Gollessi" userId="32e541238c8e6400" providerId="LiveId" clId="{0665F415-B901-400B-895B-1CCE98FDA638}" dt="2024-11-03T22:49:40.105" v="902" actId="1076"/>
          <ac:spMkLst>
            <pc:docMk/>
            <pc:sldMk cId="0" sldId="279"/>
            <ac:spMk id="286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49:24.431" v="898" actId="1076"/>
          <ac:spMkLst>
            <pc:docMk/>
            <pc:sldMk cId="0" sldId="279"/>
            <ac:spMk id="288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2:49:19.160" v="896" actId="1076"/>
          <ac:picMkLst>
            <pc:docMk/>
            <pc:sldMk cId="0" sldId="279"/>
            <ac:picMk id="285" creationId="{00000000-0000-0000-0000-000000000000}"/>
          </ac:picMkLst>
        </pc:picChg>
        <pc:picChg chg="mod">
          <ac:chgData name="Sara Gollessi" userId="32e541238c8e6400" providerId="LiveId" clId="{0665F415-B901-400B-895B-1CCE98FDA638}" dt="2024-11-03T22:49:20.365" v="897" actId="1076"/>
          <ac:picMkLst>
            <pc:docMk/>
            <pc:sldMk cId="0" sldId="279"/>
            <ac:picMk id="287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2:50:27.444" v="917" actId="20577"/>
        <pc:sldMkLst>
          <pc:docMk/>
          <pc:sldMk cId="0" sldId="280"/>
        </pc:sldMkLst>
        <pc:spChg chg="mod">
          <ac:chgData name="Sara Gollessi" userId="32e541238c8e6400" providerId="LiveId" clId="{0665F415-B901-400B-895B-1CCE98FDA638}" dt="2024-11-03T22:50:07.380" v="906" actId="20577"/>
          <ac:spMkLst>
            <pc:docMk/>
            <pc:sldMk cId="0" sldId="280"/>
            <ac:spMk id="296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50:27.444" v="917" actId="20577"/>
          <ac:spMkLst>
            <pc:docMk/>
            <pc:sldMk cId="0" sldId="280"/>
            <ac:spMk id="299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2:49:47.861" v="903" actId="1076"/>
          <ac:picMkLst>
            <pc:docMk/>
            <pc:sldMk cId="0" sldId="280"/>
            <ac:picMk id="295" creationId="{00000000-0000-0000-0000-000000000000}"/>
          </ac:picMkLst>
        </pc:picChg>
      </pc:sldChg>
      <pc:sldChg chg="addSp delSp modSp mod">
        <pc:chgData name="Sara Gollessi" userId="32e541238c8e6400" providerId="LiveId" clId="{0665F415-B901-400B-895B-1CCE98FDA638}" dt="2024-11-03T22:51:53.929" v="931" actId="1076"/>
        <pc:sldMkLst>
          <pc:docMk/>
          <pc:sldMk cId="0" sldId="281"/>
        </pc:sldMkLst>
        <pc:spChg chg="del">
          <ac:chgData name="Sara Gollessi" userId="32e541238c8e6400" providerId="LiveId" clId="{0665F415-B901-400B-895B-1CCE98FDA638}" dt="2024-11-03T22:50:52.308" v="918" actId="478"/>
          <ac:spMkLst>
            <pc:docMk/>
            <pc:sldMk cId="0" sldId="281"/>
            <ac:spMk id="306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51:53.929" v="931" actId="1076"/>
          <ac:spMkLst>
            <pc:docMk/>
            <pc:sldMk cId="0" sldId="281"/>
            <ac:spMk id="307" creationId="{00000000-0000-0000-0000-000000000000}"/>
          </ac:spMkLst>
        </pc:spChg>
        <pc:picChg chg="add mod">
          <ac:chgData name="Sara Gollessi" userId="32e541238c8e6400" providerId="LiveId" clId="{0665F415-B901-400B-895B-1CCE98FDA638}" dt="2024-11-03T22:51:48.989" v="930" actId="1076"/>
          <ac:picMkLst>
            <pc:docMk/>
            <pc:sldMk cId="0" sldId="281"/>
            <ac:picMk id="2" creationId="{1B22965F-E746-48CD-407D-2BDF218B6F77}"/>
          </ac:picMkLst>
        </pc:picChg>
      </pc:sldChg>
      <pc:sldChg chg="modSp mod">
        <pc:chgData name="Sara Gollessi" userId="32e541238c8e6400" providerId="LiveId" clId="{0665F415-B901-400B-895B-1CCE98FDA638}" dt="2024-11-03T21:52:41.260" v="455" actId="948"/>
        <pc:sldMkLst>
          <pc:docMk/>
          <pc:sldMk cId="0" sldId="282"/>
        </pc:sldMkLst>
        <pc:spChg chg="mod">
          <ac:chgData name="Sara Gollessi" userId="32e541238c8e6400" providerId="LiveId" clId="{0665F415-B901-400B-895B-1CCE98FDA638}" dt="2024-11-03T21:52:41.260" v="455" actId="948"/>
          <ac:spMkLst>
            <pc:docMk/>
            <pc:sldMk cId="0" sldId="282"/>
            <ac:spMk id="313" creationId="{00000000-0000-0000-0000-000000000000}"/>
          </ac:spMkLst>
        </pc:spChg>
      </pc:sldChg>
      <pc:sldChg chg="modSp mod">
        <pc:chgData name="Sara Gollessi" userId="32e541238c8e6400" providerId="LiveId" clId="{0665F415-B901-400B-895B-1CCE98FDA638}" dt="2024-11-03T21:53:18.018" v="460" actId="948"/>
        <pc:sldMkLst>
          <pc:docMk/>
          <pc:sldMk cId="0" sldId="284"/>
        </pc:sldMkLst>
        <pc:spChg chg="mod">
          <ac:chgData name="Sara Gollessi" userId="32e541238c8e6400" providerId="LiveId" clId="{0665F415-B901-400B-895B-1CCE98FDA638}" dt="2024-11-03T21:53:18.018" v="460" actId="948"/>
          <ac:spMkLst>
            <pc:docMk/>
            <pc:sldMk cId="0" sldId="284"/>
            <ac:spMk id="329" creationId="{00000000-0000-0000-0000-000000000000}"/>
          </ac:spMkLst>
        </pc:spChg>
      </pc:sldChg>
      <pc:sldChg chg="addSp modSp mod">
        <pc:chgData name="Sara Gollessi" userId="32e541238c8e6400" providerId="LiveId" clId="{0665F415-B901-400B-895B-1CCE98FDA638}" dt="2024-11-03T22:59:56.093" v="1039" actId="1076"/>
        <pc:sldMkLst>
          <pc:docMk/>
          <pc:sldMk cId="0" sldId="285"/>
        </pc:sldMkLst>
        <pc:spChg chg="mod">
          <ac:chgData name="Sara Gollessi" userId="32e541238c8e6400" providerId="LiveId" clId="{0665F415-B901-400B-895B-1CCE98FDA638}" dt="2024-11-03T22:54:11.737" v="971" actId="1076"/>
          <ac:spMkLst>
            <pc:docMk/>
            <pc:sldMk cId="0" sldId="285"/>
            <ac:spMk id="335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2:59:52.744" v="1037" actId="1076"/>
          <ac:spMkLst>
            <pc:docMk/>
            <pc:sldMk cId="0" sldId="285"/>
            <ac:spMk id="336" creationId="{00000000-0000-0000-0000-000000000000}"/>
          </ac:spMkLst>
        </pc:spChg>
        <pc:picChg chg="add mod">
          <ac:chgData name="Sara Gollessi" userId="32e541238c8e6400" providerId="LiveId" clId="{0665F415-B901-400B-895B-1CCE98FDA638}" dt="2024-11-03T22:52:35.029" v="935" actId="14100"/>
          <ac:picMkLst>
            <pc:docMk/>
            <pc:sldMk cId="0" sldId="285"/>
            <ac:picMk id="2050" creationId="{C36DFA6E-320C-224C-293C-16357E11D4BA}"/>
          </ac:picMkLst>
        </pc:picChg>
        <pc:picChg chg="add mod">
          <ac:chgData name="Sara Gollessi" userId="32e541238c8e6400" providerId="LiveId" clId="{0665F415-B901-400B-895B-1CCE98FDA638}" dt="2024-11-03T22:59:56.093" v="1039" actId="1076"/>
          <ac:picMkLst>
            <pc:docMk/>
            <pc:sldMk cId="0" sldId="285"/>
            <ac:picMk id="2052" creationId="{410E01C7-071B-A698-BBCA-38EA8D09C380}"/>
          </ac:picMkLst>
        </pc:picChg>
      </pc:sldChg>
      <pc:sldChg chg="delSp modSp mod">
        <pc:chgData name="Sara Gollessi" userId="32e541238c8e6400" providerId="LiveId" clId="{0665F415-B901-400B-895B-1CCE98FDA638}" dt="2024-11-03T23:03:07.608" v="1139" actId="1076"/>
        <pc:sldMkLst>
          <pc:docMk/>
          <pc:sldMk cId="0" sldId="286"/>
        </pc:sldMkLst>
        <pc:spChg chg="mod">
          <ac:chgData name="Sara Gollessi" userId="32e541238c8e6400" providerId="LiveId" clId="{0665F415-B901-400B-895B-1CCE98FDA638}" dt="2024-11-03T21:54:17.659" v="467" actId="1076"/>
          <ac:spMkLst>
            <pc:docMk/>
            <pc:sldMk cId="0" sldId="286"/>
            <ac:spMk id="344" creationId="{00000000-0000-0000-0000-000000000000}"/>
          </ac:spMkLst>
        </pc:spChg>
        <pc:spChg chg="del">
          <ac:chgData name="Sara Gollessi" userId="32e541238c8e6400" providerId="LiveId" clId="{0665F415-B901-400B-895B-1CCE98FDA638}" dt="2024-11-03T21:54:23.522" v="468" actId="478"/>
          <ac:spMkLst>
            <pc:docMk/>
            <pc:sldMk cId="0" sldId="286"/>
            <ac:spMk id="345" creationId="{00000000-0000-0000-0000-000000000000}"/>
          </ac:spMkLst>
        </pc:spChg>
        <pc:spChg chg="mod">
          <ac:chgData name="Sara Gollessi" userId="32e541238c8e6400" providerId="LiveId" clId="{0665F415-B901-400B-895B-1CCE98FDA638}" dt="2024-11-03T21:54:27.275" v="469" actId="1076"/>
          <ac:spMkLst>
            <pc:docMk/>
            <pc:sldMk cId="0" sldId="286"/>
            <ac:spMk id="346" creationId="{00000000-0000-0000-0000-000000000000}"/>
          </ac:spMkLst>
        </pc:spChg>
        <pc:picChg chg="mod">
          <ac:chgData name="Sara Gollessi" userId="32e541238c8e6400" providerId="LiveId" clId="{0665F415-B901-400B-895B-1CCE98FDA638}" dt="2024-11-03T23:03:07.608" v="1139" actId="1076"/>
          <ac:picMkLst>
            <pc:docMk/>
            <pc:sldMk cId="0" sldId="286"/>
            <ac:picMk id="343" creationId="{00000000-0000-0000-0000-000000000000}"/>
          </ac:picMkLst>
        </pc:picChg>
      </pc:sldChg>
      <pc:sldChg chg="modSp mod">
        <pc:chgData name="Sara Gollessi" userId="32e541238c8e6400" providerId="LiveId" clId="{0665F415-B901-400B-895B-1CCE98FDA638}" dt="2024-11-03T21:53:44.380" v="463" actId="20577"/>
        <pc:sldMkLst>
          <pc:docMk/>
          <pc:sldMk cId="0" sldId="287"/>
        </pc:sldMkLst>
        <pc:spChg chg="mod">
          <ac:chgData name="Sara Gollessi" userId="32e541238c8e6400" providerId="LiveId" clId="{0665F415-B901-400B-895B-1CCE98FDA638}" dt="2024-11-03T21:53:44.380" v="463" actId="20577"/>
          <ac:spMkLst>
            <pc:docMk/>
            <pc:sldMk cId="0" sldId="287"/>
            <ac:spMk id="351" creationId="{00000000-0000-0000-0000-000000000000}"/>
          </ac:spMkLst>
        </pc:spChg>
      </pc:sldChg>
      <pc:sldChg chg="addSp delSp modSp add mod ord">
        <pc:chgData name="Sara Gollessi" userId="32e541238c8e6400" providerId="LiveId" clId="{0665F415-B901-400B-895B-1CCE98FDA638}" dt="2024-11-03T23:05:01.178" v="1146" actId="478"/>
        <pc:sldMkLst>
          <pc:docMk/>
          <pc:sldMk cId="523504114" sldId="288"/>
        </pc:sldMkLst>
        <pc:spChg chg="add del mod">
          <ac:chgData name="Sara Gollessi" userId="32e541238c8e6400" providerId="LiveId" clId="{0665F415-B901-400B-895B-1CCE98FDA638}" dt="2024-11-03T23:05:01.178" v="1146" actId="478"/>
          <ac:spMkLst>
            <pc:docMk/>
            <pc:sldMk cId="523504114" sldId="288"/>
            <ac:spMk id="2" creationId="{341FF679-C917-C454-62E9-AC919E766EE3}"/>
          </ac:spMkLst>
        </pc:spChg>
        <pc:spChg chg="add mod">
          <ac:chgData name="Sara Gollessi" userId="32e541238c8e6400" providerId="LiveId" clId="{0665F415-B901-400B-895B-1CCE98FDA638}" dt="2024-11-03T23:04:22.526" v="1140" actId="1076"/>
          <ac:spMkLst>
            <pc:docMk/>
            <pc:sldMk cId="523504114" sldId="288"/>
            <ac:spMk id="4" creationId="{72802B6E-FBC9-1C07-F443-321EB1329EE8}"/>
          </ac:spMkLst>
        </pc:spChg>
        <pc:spChg chg="add mod">
          <ac:chgData name="Sara Gollessi" userId="32e541238c8e6400" providerId="LiveId" clId="{0665F415-B901-400B-895B-1CCE98FDA638}" dt="2024-11-03T23:04:31.414" v="1141" actId="6549"/>
          <ac:spMkLst>
            <pc:docMk/>
            <pc:sldMk cId="523504114" sldId="288"/>
            <ac:spMk id="5" creationId="{CE040829-0116-ED0C-33FC-9AB80592D8FB}"/>
          </ac:spMkLst>
        </pc:spChg>
        <pc:spChg chg="mod">
          <ac:chgData name="Sara Gollessi" userId="32e541238c8e6400" providerId="LiveId" clId="{0665F415-B901-400B-895B-1CCE98FDA638}" dt="2024-11-03T21:26:39.365" v="101" actId="20577"/>
          <ac:spMkLst>
            <pc:docMk/>
            <pc:sldMk cId="523504114" sldId="288"/>
            <ac:spMk id="80" creationId="{0774959D-307F-0ED9-0207-2EA1C0FB8CD9}"/>
          </ac:spMkLst>
        </pc:spChg>
        <pc:spChg chg="del">
          <ac:chgData name="Sara Gollessi" userId="32e541238c8e6400" providerId="LiveId" clId="{0665F415-B901-400B-895B-1CCE98FDA638}" dt="2024-11-03T21:25:28.018" v="60" actId="478"/>
          <ac:spMkLst>
            <pc:docMk/>
            <pc:sldMk cId="523504114" sldId="288"/>
            <ac:spMk id="82" creationId="{2A904B6B-2A86-DE61-5DC7-F6DEB2708208}"/>
          </ac:spMkLst>
        </pc:spChg>
        <pc:spChg chg="del">
          <ac:chgData name="Sara Gollessi" userId="32e541238c8e6400" providerId="LiveId" clId="{0665F415-B901-400B-895B-1CCE98FDA638}" dt="2024-11-03T21:25:31.772" v="62" actId="478"/>
          <ac:spMkLst>
            <pc:docMk/>
            <pc:sldMk cId="523504114" sldId="288"/>
            <ac:spMk id="83" creationId="{BD9BFEDE-526B-660B-5A19-09A9241CEF7D}"/>
          </ac:spMkLst>
        </pc:spChg>
        <pc:spChg chg="del">
          <ac:chgData name="Sara Gollessi" userId="32e541238c8e6400" providerId="LiveId" clId="{0665F415-B901-400B-895B-1CCE98FDA638}" dt="2024-11-03T21:25:36.230" v="66" actId="478"/>
          <ac:spMkLst>
            <pc:docMk/>
            <pc:sldMk cId="523504114" sldId="288"/>
            <ac:spMk id="85" creationId="{DC67D1DD-757F-4EB1-7642-3F2D1D84542C}"/>
          </ac:spMkLst>
        </pc:spChg>
        <pc:spChg chg="del">
          <ac:chgData name="Sara Gollessi" userId="32e541238c8e6400" providerId="LiveId" clId="{0665F415-B901-400B-895B-1CCE98FDA638}" dt="2024-11-03T21:25:33.582" v="64" actId="478"/>
          <ac:spMkLst>
            <pc:docMk/>
            <pc:sldMk cId="523504114" sldId="288"/>
            <ac:spMk id="87" creationId="{C9CA755D-6B55-8639-2173-BEF3263C0640}"/>
          </ac:spMkLst>
        </pc:spChg>
        <pc:picChg chg="add mod modCrop">
          <ac:chgData name="Sara Gollessi" userId="32e541238c8e6400" providerId="LiveId" clId="{0665F415-B901-400B-895B-1CCE98FDA638}" dt="2024-11-03T21:32:51.373" v="248" actId="732"/>
          <ac:picMkLst>
            <pc:docMk/>
            <pc:sldMk cId="523504114" sldId="288"/>
            <ac:picMk id="3" creationId="{CCC2F332-6A2D-8913-8E23-8D8B4D956799}"/>
          </ac:picMkLst>
        </pc:picChg>
        <pc:picChg chg="del">
          <ac:chgData name="Sara Gollessi" userId="32e541238c8e6400" providerId="LiveId" clId="{0665F415-B901-400B-895B-1CCE98FDA638}" dt="2024-11-03T21:25:28.675" v="61" actId="478"/>
          <ac:picMkLst>
            <pc:docMk/>
            <pc:sldMk cId="523504114" sldId="288"/>
            <ac:picMk id="84" creationId="{A52A97B6-AD37-9CE2-580F-06E8837A1456}"/>
          </ac:picMkLst>
        </pc:picChg>
        <pc:picChg chg="del">
          <ac:chgData name="Sara Gollessi" userId="32e541238c8e6400" providerId="LiveId" clId="{0665F415-B901-400B-895B-1CCE98FDA638}" dt="2024-11-03T21:25:34.386" v="65" actId="478"/>
          <ac:picMkLst>
            <pc:docMk/>
            <pc:sldMk cId="523504114" sldId="288"/>
            <ac:picMk id="86" creationId="{A82BAEF4-615C-8C40-93D2-3344E6890C73}"/>
          </ac:picMkLst>
        </pc:picChg>
        <pc:picChg chg="del">
          <ac:chgData name="Sara Gollessi" userId="32e541238c8e6400" providerId="LiveId" clId="{0665F415-B901-400B-895B-1CCE98FDA638}" dt="2024-11-03T21:25:32.493" v="63" actId="478"/>
          <ac:picMkLst>
            <pc:docMk/>
            <pc:sldMk cId="523504114" sldId="288"/>
            <ac:picMk id="88" creationId="{ED8262C9-B52D-BE79-83CC-249BC11E7A85}"/>
          </ac:picMkLst>
        </pc:picChg>
        <pc:picChg chg="add del mod">
          <ac:chgData name="Sara Gollessi" userId="32e541238c8e6400" providerId="LiveId" clId="{0665F415-B901-400B-895B-1CCE98FDA638}" dt="2024-11-03T21:29:41.782" v="112" actId="478"/>
          <ac:picMkLst>
            <pc:docMk/>
            <pc:sldMk cId="523504114" sldId="288"/>
            <ac:picMk id="1026" creationId="{FABFCD22-47D6-7A87-3347-867F40411FBC}"/>
          </ac:picMkLst>
        </pc:picChg>
        <pc:picChg chg="add mod">
          <ac:chgData name="Sara Gollessi" userId="32e541238c8e6400" providerId="LiveId" clId="{0665F415-B901-400B-895B-1CCE98FDA638}" dt="2024-11-03T21:33:51.813" v="249" actId="1076"/>
          <ac:picMkLst>
            <pc:docMk/>
            <pc:sldMk cId="523504114" sldId="288"/>
            <ac:picMk id="1028" creationId="{44F1CD7F-5B80-08E5-F60E-806995404D2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>
          <a:extLst>
            <a:ext uri="{FF2B5EF4-FFF2-40B4-BE49-F238E27FC236}">
              <a16:creationId xmlns:a16="http://schemas.microsoft.com/office/drawing/2014/main" id="{BB0D96A0-9A69-A68A-418D-6FE08E5AC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>
            <a:extLst>
              <a:ext uri="{FF2B5EF4-FFF2-40B4-BE49-F238E27FC236}">
                <a16:creationId xmlns:a16="http://schemas.microsoft.com/office/drawing/2014/main" id="{067D502D-0E94-D68A-BFE3-37EF6F93AE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" name="Google Shape;78;p3:notes">
            <a:extLst>
              <a:ext uri="{FF2B5EF4-FFF2-40B4-BE49-F238E27FC236}">
                <a16:creationId xmlns:a16="http://schemas.microsoft.com/office/drawing/2014/main" id="{D59AA5F4-A4E9-1F3F-F5EA-D2374E69C6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4810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" name="Google Shape;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1" name="Google Shape;16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6" name="Google Shape;23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6" name="Google Shape;26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5" name="Google Shape;27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1" name="Google Shape;29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2" name="Google Shape;30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6" name="Google Shape;32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2" name="Google Shape;33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9" name="Google Shape;33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9" name="Google Shape;34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tradilla">
  <p:cSld name="Entradilla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5"/>
          <p:cNvSpPr/>
          <p:nvPr/>
        </p:nvSpPr>
        <p:spPr>
          <a:xfrm>
            <a:off x="2763961" y="1300810"/>
            <a:ext cx="5901300" cy="203610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5"/>
          <p:cNvSpPr txBox="1">
            <a:spLocks noGrp="1"/>
          </p:cNvSpPr>
          <p:nvPr>
            <p:ph type="body" idx="1"/>
          </p:nvPr>
        </p:nvSpPr>
        <p:spPr>
          <a:xfrm>
            <a:off x="557282" y="1103924"/>
            <a:ext cx="3427500" cy="29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Montserrat"/>
              <a:buNone/>
              <a:defRPr sz="150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ctrTitle"/>
          </p:nvPr>
        </p:nvSpPr>
        <p:spPr>
          <a:xfrm>
            <a:off x="4205518" y="1793851"/>
            <a:ext cx="4202700" cy="7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ontserrat Black"/>
              <a:buNone/>
              <a:defRPr sz="27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 Black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endParaRPr/>
          </a:p>
        </p:txBody>
      </p:sp>
      <p:sp>
        <p:nvSpPr>
          <p:cNvPr id="17" name="Google Shape;17;p35"/>
          <p:cNvSpPr txBox="1">
            <a:spLocks noGrp="1"/>
          </p:cNvSpPr>
          <p:nvPr>
            <p:ph type="subTitle" idx="2"/>
          </p:nvPr>
        </p:nvSpPr>
        <p:spPr>
          <a:xfrm>
            <a:off x="4205518" y="2650331"/>
            <a:ext cx="42027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500"/>
              <a:buFont typeface="Montserrat Black"/>
              <a:buNone/>
              <a:defRPr sz="15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Font typeface="Montserrat Black"/>
              <a:buNone/>
              <a:defRPr sz="1500"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Black"/>
              <a:buNone/>
              <a:defRPr sz="1400"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Black"/>
              <a:buNone/>
              <a:defRPr sz="1200"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Black"/>
              <a:buNone/>
              <a:defRPr sz="1200"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Black"/>
              <a:buNone/>
              <a:defRPr sz="1200"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Black"/>
              <a:buNone/>
              <a:defRPr sz="1200"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Black"/>
              <a:buNone/>
              <a:defRPr sz="1200"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Black"/>
              <a:buNone/>
              <a:defRPr sz="1200"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endParaRPr/>
          </a:p>
        </p:txBody>
      </p:sp>
      <p:pic>
        <p:nvPicPr>
          <p:cNvPr id="18" name="Google Shape;18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4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4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4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-sa/4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u.patagonia.com/it/it/wethepower/#success-stories" TargetMode="External"/><Relationship Id="rId5" Type="http://schemas.openxmlformats.org/officeDocument/2006/relationships/hyperlink" Target="https://peertube.uno/w/1y1mpuP3ZHHzbW164qHw7L" TargetMode="Externa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>
            <a:spLocks noGrp="1"/>
          </p:cNvSpPr>
          <p:nvPr>
            <p:ph type="subTitle" idx="1"/>
          </p:nvPr>
        </p:nvSpPr>
        <p:spPr>
          <a:xfrm>
            <a:off x="-620700" y="2203430"/>
            <a:ext cx="97647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4100" dirty="0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Social </a:t>
            </a:r>
            <a:r>
              <a:rPr lang="it-IT" sz="4100" dirty="0" err="1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Innovations</a:t>
            </a:r>
            <a:r>
              <a:rPr lang="it-IT" sz="4100" dirty="0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for Inclusive Green and Digital Jobs</a:t>
            </a:r>
            <a:endParaRPr sz="4100" dirty="0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"/>
          <p:cNvSpPr/>
          <p:nvPr/>
        </p:nvSpPr>
        <p:spPr>
          <a:xfrm>
            <a:off x="0" y="745716"/>
            <a:ext cx="6014400" cy="1077600"/>
          </a:xfrm>
          <a:prstGeom prst="roundRect">
            <a:avLst>
              <a:gd name="adj" fmla="val 16667"/>
            </a:avLst>
          </a:prstGeom>
          <a:solidFill>
            <a:srgbClr val="00689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highlight>
                <a:srgbClr val="00689D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 txBox="1">
            <a:spLocks noGrp="1"/>
          </p:cNvSpPr>
          <p:nvPr>
            <p:ph type="ctrTitle"/>
          </p:nvPr>
        </p:nvSpPr>
        <p:spPr>
          <a:xfrm>
            <a:off x="97988" y="822779"/>
            <a:ext cx="5638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60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Green at you</a:t>
            </a:r>
            <a:endParaRPr sz="60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5736713" y="4802403"/>
            <a:ext cx="3053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it-IT" sz="900" b="0" i="0" u="none" strike="noStrike" cap="none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Green at you – Project no. 101102493</a:t>
            </a:r>
            <a:endParaRPr sz="900" b="0" i="0" u="none" strike="noStrike" cap="none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/>
          <p:nvPr/>
        </p:nvSpPr>
        <p:spPr>
          <a:xfrm>
            <a:off x="0" y="501548"/>
            <a:ext cx="8790000" cy="1413600"/>
          </a:xfrm>
          <a:prstGeom prst="roundRect">
            <a:avLst>
              <a:gd name="adj" fmla="val 16667"/>
            </a:avLst>
          </a:prstGeom>
          <a:solidFill>
            <a:srgbClr val="00689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highlight>
                <a:srgbClr val="00689D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 txBox="1">
            <a:spLocks noGrp="1"/>
          </p:cNvSpPr>
          <p:nvPr>
            <p:ph type="subTitle" idx="1"/>
          </p:nvPr>
        </p:nvSpPr>
        <p:spPr>
          <a:xfrm>
            <a:off x="1724250" y="1135650"/>
            <a:ext cx="5341500" cy="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2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Animatore di Comunità Energetica Rinnovabile</a:t>
            </a:r>
            <a:endParaRPr sz="240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71" name="Google Shape;7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"/>
          <p:cNvSpPr txBox="1">
            <a:spLocks noGrp="1"/>
          </p:cNvSpPr>
          <p:nvPr>
            <p:ph type="ctrTitle"/>
          </p:nvPr>
        </p:nvSpPr>
        <p:spPr>
          <a:xfrm>
            <a:off x="988197" y="214675"/>
            <a:ext cx="6813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6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Energie rinnovabili</a:t>
            </a:r>
            <a:endParaRPr sz="36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5736713" y="4833225"/>
            <a:ext cx="30534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it-IT" sz="900" b="0" i="0" u="none" strike="noStrike" cap="none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Green at you – Project no. 101102493</a:t>
            </a:r>
            <a:endParaRPr sz="900" b="0" i="0" u="none" strike="noStrike" cap="none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0" y="4889475"/>
            <a:ext cx="105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0" i="0" u="sng" strike="noStrike" cap="none">
                <a:solidFill>
                  <a:srgbClr val="0563C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</a:t>
            </a:r>
            <a:endParaRPr sz="9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2"/>
          <p:cNvSpPr txBox="1">
            <a:spLocks noGrp="1"/>
          </p:cNvSpPr>
          <p:nvPr>
            <p:ph type="subTitle" idx="1"/>
          </p:nvPr>
        </p:nvSpPr>
        <p:spPr>
          <a:xfrm>
            <a:off x="559118" y="2403250"/>
            <a:ext cx="8025764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3200" dirty="0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Modulo 3 - Buone pratiche Europee </a:t>
            </a:r>
            <a:endParaRPr sz="3200" dirty="0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AC543F-63C1-2BBF-C973-33A1D8E1FF60}"/>
              </a:ext>
            </a:extLst>
          </p:cNvPr>
          <p:cNvSpPr txBox="1"/>
          <p:nvPr/>
        </p:nvSpPr>
        <p:spPr>
          <a:xfrm>
            <a:off x="2501872" y="3275130"/>
            <a:ext cx="3143892" cy="31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Montserrat Black" panose="00000A00000000000000" pitchFamily="2" charset="0"/>
              </a:rPr>
              <a:t>Sara Gollessi &amp; Aurore Dudka</a:t>
            </a:r>
            <a:endParaRPr lang="en-GB" dirty="0">
              <a:latin typeface="Montserrat Black" panose="00000A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>
          <a:extLst>
            <a:ext uri="{FF2B5EF4-FFF2-40B4-BE49-F238E27FC236}">
              <a16:creationId xmlns:a16="http://schemas.microsoft.com/office/drawing/2014/main" id="{419B0EBA-162A-6481-A03F-6905E55D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>
            <a:extLst>
              <a:ext uri="{FF2B5EF4-FFF2-40B4-BE49-F238E27FC236}">
                <a16:creationId xmlns:a16="http://schemas.microsoft.com/office/drawing/2014/main" id="{0774959D-307F-0ED9-0207-2EA1C0FB8CD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22549" y="178965"/>
            <a:ext cx="6841925" cy="57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Chi siamo</a:t>
            </a:r>
            <a:endParaRPr sz="3400" dirty="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81" name="Google Shape;81;p3">
            <a:extLst>
              <a:ext uri="{FF2B5EF4-FFF2-40B4-BE49-F238E27FC236}">
                <a16:creationId xmlns:a16="http://schemas.microsoft.com/office/drawing/2014/main" id="{2CDCBC10-175C-B2F3-F66E-78589A813C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Aurore Dudka">
            <a:extLst>
              <a:ext uri="{FF2B5EF4-FFF2-40B4-BE49-F238E27FC236}">
                <a16:creationId xmlns:a16="http://schemas.microsoft.com/office/drawing/2014/main" id="{44F1CD7F-5B80-08E5-F60E-806995404D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" r="1375"/>
          <a:stretch/>
        </p:blipFill>
        <p:spPr bwMode="auto">
          <a:xfrm>
            <a:off x="6104374" y="972996"/>
            <a:ext cx="1195754" cy="1240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A person with brown hair wearing a necklace&#10;&#10;Description automatically generated">
            <a:extLst>
              <a:ext uri="{FF2B5EF4-FFF2-40B4-BE49-F238E27FC236}">
                <a16:creationId xmlns:a16="http://schemas.microsoft.com/office/drawing/2014/main" id="{CCC2F332-6A2D-8913-8E23-8D8B4D9567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02" t="6316" b="17106"/>
          <a:stretch/>
        </p:blipFill>
        <p:spPr>
          <a:xfrm>
            <a:off x="1489156" y="972995"/>
            <a:ext cx="1195754" cy="1240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802B6E-FBC9-1C07-F443-321EB1329EE8}"/>
              </a:ext>
            </a:extLst>
          </p:cNvPr>
          <p:cNvSpPr txBox="1"/>
          <p:nvPr/>
        </p:nvSpPr>
        <p:spPr>
          <a:xfrm>
            <a:off x="818941" y="2476919"/>
            <a:ext cx="2808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Montserrat" panose="00000500000000000000" pitchFamily="2" charset="0"/>
              </a:rPr>
              <a:t>Sara Gollessi </a:t>
            </a:r>
          </a:p>
          <a:p>
            <a:pPr algn="ctr"/>
            <a:r>
              <a:rPr lang="it-IT" sz="1200" b="1" dirty="0">
                <a:latin typeface="Montserrat" panose="00000500000000000000" pitchFamily="2" charset="0"/>
              </a:rPr>
              <a:t>Laurea in Scienze Ambientali</a:t>
            </a:r>
          </a:p>
          <a:p>
            <a:pPr algn="ctr"/>
            <a:r>
              <a:rPr lang="it-IT" sz="1200" b="1" dirty="0">
                <a:latin typeface="Montserrat" panose="00000500000000000000" pitchFamily="2" charset="0"/>
              </a:rPr>
              <a:t>Socia, consulente e membro del CdA di ènostra</a:t>
            </a:r>
          </a:p>
          <a:p>
            <a:pPr algn="ctr"/>
            <a:r>
              <a:rPr lang="it-IT" sz="1200" b="1" dirty="0">
                <a:latin typeface="Montserrat" panose="00000500000000000000" pitchFamily="2" charset="0"/>
              </a:rPr>
              <a:t>Team Comunità Energetiche</a:t>
            </a:r>
            <a:endParaRPr lang="en-GB" sz="1200" b="1" dirty="0"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040829-0116-ED0C-33FC-9AB80592D8FB}"/>
              </a:ext>
            </a:extLst>
          </p:cNvPr>
          <p:cNvSpPr txBox="1"/>
          <p:nvPr/>
        </p:nvSpPr>
        <p:spPr>
          <a:xfrm>
            <a:off x="5101213" y="2486967"/>
            <a:ext cx="3058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Montserrat" panose="00000500000000000000" pitchFamily="2" charset="0"/>
              </a:rPr>
              <a:t>Aurore Dudka </a:t>
            </a:r>
          </a:p>
          <a:p>
            <a:pPr algn="ctr"/>
            <a:r>
              <a:rPr lang="it-IT" sz="1200" b="1" dirty="0">
                <a:latin typeface="Montserrat" panose="00000500000000000000" pitchFamily="2" charset="0"/>
              </a:rPr>
              <a:t>Laurea in Scienza Politiche</a:t>
            </a:r>
          </a:p>
          <a:p>
            <a:pPr algn="ctr"/>
            <a:r>
              <a:rPr lang="it-IT" sz="1200" b="1" dirty="0">
                <a:latin typeface="Montserrat" panose="00000500000000000000" pitchFamily="2" charset="0"/>
              </a:rPr>
              <a:t>Ricercatrice presso </a:t>
            </a:r>
          </a:p>
          <a:p>
            <a:pPr algn="ctr"/>
            <a:r>
              <a:rPr lang="it-IT" sz="1200" b="1" dirty="0">
                <a:latin typeface="Montserrat" panose="00000500000000000000" pitchFamily="2" charset="0"/>
              </a:rPr>
              <a:t>Università di Trento</a:t>
            </a:r>
          </a:p>
          <a:p>
            <a:pPr algn="ctr"/>
            <a:r>
              <a:rPr lang="it-IT" sz="1200" b="1" dirty="0">
                <a:latin typeface="Montserrat" panose="00000500000000000000" pitchFamily="2" charset="0"/>
              </a:rPr>
              <a:t>Dipartimento di Ingegneria</a:t>
            </a:r>
            <a:endParaRPr lang="en-GB" sz="12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504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ctrTitle"/>
          </p:nvPr>
        </p:nvSpPr>
        <p:spPr>
          <a:xfrm>
            <a:off x="322549" y="178965"/>
            <a:ext cx="6841925" cy="1025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Transizione energetica </a:t>
            </a:r>
            <a:b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dal basso: da dove nasce?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81" name="Google Shape;8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/>
          <p:nvPr/>
        </p:nvSpPr>
        <p:spPr>
          <a:xfrm>
            <a:off x="6661252" y="609014"/>
            <a:ext cx="2160198" cy="2160013"/>
          </a:xfrm>
          <a:custGeom>
            <a:avLst/>
            <a:gdLst/>
            <a:ahLst/>
            <a:cxnLst/>
            <a:rect l="l" t="t" r="r" b="b"/>
            <a:pathLst>
              <a:path w="11658" h="11657" extrusionOk="0">
                <a:moveTo>
                  <a:pt x="5955" y="1733"/>
                </a:moveTo>
                <a:cubicBezTo>
                  <a:pt x="7089" y="1733"/>
                  <a:pt x="8003" y="2647"/>
                  <a:pt x="8003" y="3781"/>
                </a:cubicBezTo>
                <a:cubicBezTo>
                  <a:pt x="7877" y="4442"/>
                  <a:pt x="7562" y="5041"/>
                  <a:pt x="7058" y="5419"/>
                </a:cubicBezTo>
                <a:cubicBezTo>
                  <a:pt x="6837" y="5577"/>
                  <a:pt x="6522" y="5892"/>
                  <a:pt x="6522" y="6333"/>
                </a:cubicBezTo>
                <a:lnTo>
                  <a:pt x="6522" y="6522"/>
                </a:lnTo>
                <a:cubicBezTo>
                  <a:pt x="6522" y="6931"/>
                  <a:pt x="6207" y="7215"/>
                  <a:pt x="5861" y="7215"/>
                </a:cubicBezTo>
                <a:cubicBezTo>
                  <a:pt x="5482" y="7215"/>
                  <a:pt x="5199" y="6900"/>
                  <a:pt x="5199" y="6522"/>
                </a:cubicBezTo>
                <a:lnTo>
                  <a:pt x="5199" y="6333"/>
                </a:lnTo>
                <a:cubicBezTo>
                  <a:pt x="5199" y="5577"/>
                  <a:pt x="5577" y="4852"/>
                  <a:pt x="6302" y="4316"/>
                </a:cubicBezTo>
                <a:cubicBezTo>
                  <a:pt x="6491" y="4190"/>
                  <a:pt x="6585" y="4001"/>
                  <a:pt x="6585" y="3781"/>
                </a:cubicBezTo>
                <a:cubicBezTo>
                  <a:pt x="6585" y="3371"/>
                  <a:pt x="6270" y="3119"/>
                  <a:pt x="5892" y="3119"/>
                </a:cubicBezTo>
                <a:cubicBezTo>
                  <a:pt x="5514" y="3119"/>
                  <a:pt x="5230" y="3434"/>
                  <a:pt x="5230" y="3781"/>
                </a:cubicBezTo>
                <a:cubicBezTo>
                  <a:pt x="5230" y="4159"/>
                  <a:pt x="4915" y="4442"/>
                  <a:pt x="4569" y="4442"/>
                </a:cubicBezTo>
                <a:cubicBezTo>
                  <a:pt x="4191" y="4442"/>
                  <a:pt x="3907" y="4127"/>
                  <a:pt x="3907" y="3781"/>
                </a:cubicBezTo>
                <a:cubicBezTo>
                  <a:pt x="3907" y="2647"/>
                  <a:pt x="4821" y="1733"/>
                  <a:pt x="5955" y="1733"/>
                </a:cubicBezTo>
                <a:close/>
                <a:moveTo>
                  <a:pt x="5829" y="8570"/>
                </a:moveTo>
                <a:cubicBezTo>
                  <a:pt x="6176" y="8570"/>
                  <a:pt x="6491" y="8885"/>
                  <a:pt x="6491" y="9263"/>
                </a:cubicBezTo>
                <a:cubicBezTo>
                  <a:pt x="6491" y="9641"/>
                  <a:pt x="6207" y="9924"/>
                  <a:pt x="5829" y="9924"/>
                </a:cubicBezTo>
                <a:cubicBezTo>
                  <a:pt x="5419" y="9924"/>
                  <a:pt x="5167" y="9609"/>
                  <a:pt x="5167" y="9263"/>
                </a:cubicBezTo>
                <a:cubicBezTo>
                  <a:pt x="5167" y="8853"/>
                  <a:pt x="5482" y="8570"/>
                  <a:pt x="5829" y="8570"/>
                </a:cubicBezTo>
                <a:close/>
                <a:moveTo>
                  <a:pt x="5829" y="0"/>
                </a:moveTo>
                <a:cubicBezTo>
                  <a:pt x="2647" y="0"/>
                  <a:pt x="1" y="2615"/>
                  <a:pt x="1" y="5829"/>
                </a:cubicBezTo>
                <a:cubicBezTo>
                  <a:pt x="1" y="9011"/>
                  <a:pt x="2647" y="11657"/>
                  <a:pt x="5829" y="11657"/>
                </a:cubicBezTo>
                <a:cubicBezTo>
                  <a:pt x="9011" y="11657"/>
                  <a:pt x="11657" y="9011"/>
                  <a:pt x="11657" y="5829"/>
                </a:cubicBezTo>
                <a:cubicBezTo>
                  <a:pt x="11657" y="2647"/>
                  <a:pt x="9011" y="0"/>
                  <a:pt x="5829" y="0"/>
                </a:cubicBezTo>
                <a:close/>
              </a:path>
            </a:pathLst>
          </a:custGeom>
          <a:solidFill>
            <a:srgbClr val="00689D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  <a:reflection endPos="30000" dist="38100" dir="5400000" fadeDir="5400012" sy="-100000" algn="bl" rotWithShape="0"/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4833189" y="3539501"/>
            <a:ext cx="15847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latin typeface="Montserrat" panose="00000500000000000000" pitchFamily="2" charset="0"/>
              </a:rPr>
              <a:t>1986 incidente di Chernobyl</a:t>
            </a:r>
            <a:endParaRPr dirty="0">
              <a:latin typeface="Montserrat" panose="00000500000000000000" pitchFamily="2" charset="0"/>
            </a:endParaRPr>
          </a:p>
        </p:txBody>
      </p:sp>
      <p:pic>
        <p:nvPicPr>
          <p:cNvPr id="84" name="Google Shape;84;p3" descr="Robot per lo smantellamento nucleare di Chernobyl: le immagini dentro la  centrale - HDblog.i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7154" y="2030119"/>
            <a:ext cx="1816850" cy="150938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85" name="Google Shape;85;p3"/>
          <p:cNvSpPr txBox="1"/>
          <p:nvPr/>
        </p:nvSpPr>
        <p:spPr>
          <a:xfrm>
            <a:off x="470682" y="2779786"/>
            <a:ext cx="193551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1973 crisi petrolifera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pic>
        <p:nvPicPr>
          <p:cNvPr id="86" name="Google Shape;86;p3" descr="La crisi del 1973 - Novecento.or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4186" y="1410396"/>
            <a:ext cx="1982007" cy="136263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87" name="Google Shape;87;p3"/>
          <p:cNvSpPr txBox="1"/>
          <p:nvPr/>
        </p:nvSpPr>
        <p:spPr>
          <a:xfrm>
            <a:off x="2764129" y="3423584"/>
            <a:ext cx="158477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latin typeface="Montserrat" panose="00000500000000000000" pitchFamily="2" charset="0"/>
              </a:rPr>
              <a:t>Anni ‘70 boom nucleare in EU</a:t>
            </a:r>
            <a:endParaRPr dirty="0">
              <a:latin typeface="Montserrat" panose="00000500000000000000" pitchFamily="2" charset="0"/>
            </a:endParaRPr>
          </a:p>
        </p:txBody>
      </p:sp>
      <p:pic>
        <p:nvPicPr>
          <p:cNvPr id="88" name="Google Shape;8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75746" y="1495429"/>
            <a:ext cx="1334514" cy="186831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6096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Perché lo facciamo?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94" name="Google Shape;9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8505" y="920871"/>
            <a:ext cx="6888145" cy="3460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5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6096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L’effetto NIMBY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02" name="Google Shape;102;p5" descr="Visualizza immagine di orig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7582" y="958165"/>
            <a:ext cx="4095295" cy="2811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5" descr="Visualizza immagine di origine"/>
          <p:cNvPicPr preferRelativeResize="0"/>
          <p:nvPr/>
        </p:nvPicPr>
        <p:blipFill rotWithShape="1">
          <a:blip r:embed="rId5">
            <a:alphaModFix/>
          </a:blip>
          <a:srcRect l="29334" t="5910" r="21949" b="4934"/>
          <a:stretch/>
        </p:blipFill>
        <p:spPr>
          <a:xfrm>
            <a:off x="6439862" y="1581071"/>
            <a:ext cx="992820" cy="2254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21003" y="340283"/>
            <a:ext cx="2114105" cy="1245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6096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Il modello cooperativo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11" name="Google Shape;111;p6"/>
          <p:cNvPicPr preferRelativeResize="0"/>
          <p:nvPr/>
        </p:nvPicPr>
        <p:blipFill rotWithShape="1">
          <a:blip r:embed="rId4">
            <a:alphaModFix/>
          </a:blip>
          <a:srcRect t="5726"/>
          <a:stretch/>
        </p:blipFill>
        <p:spPr>
          <a:xfrm>
            <a:off x="324959" y="1064716"/>
            <a:ext cx="3492037" cy="264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6" descr="Visualizza immagine di origin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99735" y="1427014"/>
            <a:ext cx="908817" cy="2423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6786" y="228006"/>
            <a:ext cx="2005897" cy="104079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6"/>
          <p:cNvSpPr txBox="1"/>
          <p:nvPr/>
        </p:nvSpPr>
        <p:spPr>
          <a:xfrm>
            <a:off x="4038200" y="1232942"/>
            <a:ext cx="4201447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Adesione libera e volontaria </a:t>
            </a:r>
            <a:endParaRPr dirty="0">
              <a:latin typeface="Montserrat" panose="00000500000000000000" pitchFamily="2" charset="0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Controllo democratico da parte dei membri</a:t>
            </a:r>
            <a:endParaRPr dirty="0">
              <a:latin typeface="Montserrat" panose="00000500000000000000" pitchFamily="2" charset="0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Partecipazione economica dei membri</a:t>
            </a:r>
            <a:endParaRPr dirty="0">
              <a:latin typeface="Montserrat" panose="00000500000000000000" pitchFamily="2" charset="0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Autonomia e indipendenza</a:t>
            </a:r>
            <a:endParaRPr dirty="0">
              <a:latin typeface="Montserrat" panose="00000500000000000000" pitchFamily="2" charset="0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Educazione, formazione e informazione</a:t>
            </a:r>
            <a:endParaRPr dirty="0">
              <a:latin typeface="Montserrat" panose="00000500000000000000" pitchFamily="2" charset="0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Cooperazione tra cooperative</a:t>
            </a:r>
            <a:endParaRPr dirty="0">
              <a:latin typeface="Montserrat" panose="00000500000000000000" pitchFamily="2" charset="0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Attenzione alla comunità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15" name="Google Shape;115;p6"/>
          <p:cNvSpPr txBox="1"/>
          <p:nvPr/>
        </p:nvSpPr>
        <p:spPr>
          <a:xfrm>
            <a:off x="4038200" y="832832"/>
            <a:ext cx="269219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I 7 principi dell’ICA</a:t>
            </a:r>
            <a:endParaRPr dirty="0"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08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7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6096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Il modello cooperativo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22" name="Google Shape;12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696" y="1322105"/>
            <a:ext cx="2913428" cy="992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696" y="2409370"/>
            <a:ext cx="2878993" cy="141676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7"/>
          <p:cNvSpPr txBox="1"/>
          <p:nvPr/>
        </p:nvSpPr>
        <p:spPr>
          <a:xfrm>
            <a:off x="250541" y="851122"/>
            <a:ext cx="785840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A partire dal 2008 iniziano i contatti tra diverse cooperative energetiche europee 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25" name="Google Shape;125;p7"/>
          <p:cNvSpPr txBox="1"/>
          <p:nvPr/>
        </p:nvSpPr>
        <p:spPr>
          <a:xfrm>
            <a:off x="3409692" y="1722787"/>
            <a:ext cx="13221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2012 - 2014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3526617" y="2855026"/>
            <a:ext cx="114900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2016 - 2019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grpSp>
        <p:nvGrpSpPr>
          <p:cNvPr id="127" name="Google Shape;127;p7"/>
          <p:cNvGrpSpPr/>
          <p:nvPr/>
        </p:nvGrpSpPr>
        <p:grpSpPr>
          <a:xfrm>
            <a:off x="6110535" y="1349155"/>
            <a:ext cx="2735049" cy="1174214"/>
            <a:chOff x="6362718" y="1227805"/>
            <a:chExt cx="2735049" cy="1174214"/>
          </a:xfrm>
        </p:grpSpPr>
        <p:pic>
          <p:nvPicPr>
            <p:cNvPr id="128" name="Google Shape;128;p7" descr="Nessuna descrizione della foto disponibile."/>
            <p:cNvPicPr preferRelativeResize="0"/>
            <p:nvPr/>
          </p:nvPicPr>
          <p:blipFill rotWithShape="1">
            <a:blip r:embed="rId6">
              <a:alphaModFix/>
            </a:blip>
            <a:srcRect l="14799" t="70058" r="13310" b="16486"/>
            <a:stretch/>
          </p:blipFill>
          <p:spPr>
            <a:xfrm>
              <a:off x="6362718" y="1227805"/>
              <a:ext cx="2735049" cy="5119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7" descr="Immagine che contiene clipart&#10;&#10;Descrizione generata automaticament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789975" y="1764231"/>
              <a:ext cx="1571156" cy="6377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0" name="Google Shape;130;p7"/>
          <p:cNvSpPr/>
          <p:nvPr/>
        </p:nvSpPr>
        <p:spPr>
          <a:xfrm>
            <a:off x="4990429" y="1702952"/>
            <a:ext cx="622998" cy="30777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2D050"/>
          </a:solidFill>
          <a:ln w="25400" cap="flat" cmpd="sng">
            <a:solidFill>
              <a:srgbClr val="1B3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4990429" y="2831597"/>
            <a:ext cx="622998" cy="30777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2D050"/>
          </a:solidFill>
          <a:ln w="25400" cap="flat" cmpd="sng">
            <a:solidFill>
              <a:srgbClr val="1B3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7"/>
          <p:cNvSpPr txBox="1"/>
          <p:nvPr/>
        </p:nvSpPr>
        <p:spPr>
          <a:xfrm>
            <a:off x="6038563" y="2783706"/>
            <a:ext cx="2878992" cy="954067"/>
          </a:xfrm>
          <a:prstGeom prst="rect">
            <a:avLst/>
          </a:prstGeom>
          <a:noFill/>
          <a:ln w="222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Non solo produzione di energia rinnovabile, ma anche altri attività (es. efficienza energetica) 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6038562" y="1246998"/>
            <a:ext cx="2878993" cy="1337424"/>
          </a:xfrm>
          <a:prstGeom prst="rect">
            <a:avLst/>
          </a:prstGeom>
          <a:noFill/>
          <a:ln w="25400" cap="flat" cmpd="sng">
            <a:solidFill>
              <a:srgbClr val="1B3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08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8"/>
          <p:cNvSpPr txBox="1">
            <a:spLocks noGrp="1"/>
          </p:cNvSpPr>
          <p:nvPr>
            <p:ph type="ctrTitle"/>
          </p:nvPr>
        </p:nvSpPr>
        <p:spPr>
          <a:xfrm>
            <a:off x="277229" y="178167"/>
            <a:ext cx="8560295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Il Clean Energy Package e la REDII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40" name="Google Shape;14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4993" y="1243403"/>
            <a:ext cx="3036314" cy="2023696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sp>
        <p:nvSpPr>
          <p:cNvPr id="141" name="Google Shape;141;p8"/>
          <p:cNvSpPr/>
          <p:nvPr/>
        </p:nvSpPr>
        <p:spPr>
          <a:xfrm>
            <a:off x="5272057" y="968824"/>
            <a:ext cx="3480980" cy="1394928"/>
          </a:xfrm>
          <a:prstGeom prst="irregularSeal2">
            <a:avLst/>
          </a:prstGeom>
          <a:solidFill>
            <a:schemeClr val="accent1"/>
          </a:solidFill>
          <a:ln w="25400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 u="none" strike="noStrike" cap="none" dirty="0">
                <a:solidFill>
                  <a:schemeClr val="lt1"/>
                </a:solidFill>
                <a:latin typeface="Montserrat Black" panose="00000A00000000000000" pitchFamily="2" charset="0"/>
                <a:sym typeface="Arial"/>
              </a:rPr>
              <a:t>Energy </a:t>
            </a:r>
            <a:r>
              <a:rPr lang="it-IT" sz="1400" b="1" i="0" u="none" strike="noStrike" cap="none" dirty="0" err="1">
                <a:solidFill>
                  <a:schemeClr val="lt1"/>
                </a:solidFill>
                <a:latin typeface="Montserrat Black" panose="00000A00000000000000" pitchFamily="2" charset="0"/>
                <a:sym typeface="Arial"/>
              </a:rPr>
              <a:t>citizen</a:t>
            </a:r>
            <a:endParaRPr sz="1400" b="1" i="0" u="none" strike="noStrike" cap="none" dirty="0">
              <a:solidFill>
                <a:schemeClr val="lt1"/>
              </a:solidFill>
              <a:latin typeface="Montserrat Black" panose="00000A00000000000000" pitchFamily="2" charset="0"/>
              <a:sym typeface="Arial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5052774" y="2633392"/>
            <a:ext cx="3007674" cy="1386877"/>
          </a:xfrm>
          <a:prstGeom prst="irregularSeal2">
            <a:avLst/>
          </a:prstGeom>
          <a:solidFill>
            <a:schemeClr val="accent1"/>
          </a:solidFill>
          <a:ln w="25400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 u="none" strike="noStrike" cap="none" dirty="0">
                <a:solidFill>
                  <a:schemeClr val="lt1"/>
                </a:solidFill>
                <a:latin typeface="Montserrat Black" panose="00000A00000000000000" pitchFamily="2" charset="0"/>
                <a:sym typeface="Arial"/>
              </a:rPr>
              <a:t>Prosumer</a:t>
            </a:r>
            <a:endParaRPr sz="1400" b="1" i="0" u="none" strike="noStrike" cap="none" dirty="0">
              <a:solidFill>
                <a:schemeClr val="lt1"/>
              </a:solidFill>
              <a:latin typeface="Montserrat Black" panose="00000A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08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9"/>
          <p:cNvSpPr txBox="1">
            <a:spLocks noGrp="1"/>
          </p:cNvSpPr>
          <p:nvPr>
            <p:ph type="ctrTitle"/>
          </p:nvPr>
        </p:nvSpPr>
        <p:spPr>
          <a:xfrm>
            <a:off x="277229" y="178167"/>
            <a:ext cx="8560295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Il Clean Energy Package e la REDII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49" name="Google Shape;14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2857" y="922153"/>
            <a:ext cx="5788533" cy="2979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0"/>
          <p:cNvSpPr txBox="1">
            <a:spLocks noGrp="1"/>
          </p:cNvSpPr>
          <p:nvPr>
            <p:ph type="ctrTitle"/>
          </p:nvPr>
        </p:nvSpPr>
        <p:spPr>
          <a:xfrm>
            <a:off x="277229" y="178167"/>
            <a:ext cx="8675851" cy="1052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La federazione europea delle </a:t>
            </a:r>
            <a:r>
              <a:rPr lang="it-IT" sz="3400" dirty="0" err="1">
                <a:solidFill>
                  <a:srgbClr val="008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cooperative»comunità</a:t>
            </a:r>
            <a:r>
              <a:rPr lang="it-IT" sz="3400" dirty="0">
                <a:solidFill>
                  <a:srgbClr val="008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it-IT" sz="3400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energetiche</a:t>
            </a:r>
            <a:endParaRPr sz="3400" dirty="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56" name="Google Shape;156;p10" descr="Nessuna descrizione della foto disponibile."/>
          <p:cNvPicPr preferRelativeResize="0"/>
          <p:nvPr/>
        </p:nvPicPr>
        <p:blipFill rotWithShape="1">
          <a:blip r:embed="rId4">
            <a:alphaModFix/>
          </a:blip>
          <a:srcRect l="8141" t="12940" r="9407" b="16486"/>
          <a:stretch/>
        </p:blipFill>
        <p:spPr>
          <a:xfrm>
            <a:off x="344338" y="1375253"/>
            <a:ext cx="2700314" cy="231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0"/>
          <p:cNvSpPr txBox="1"/>
          <p:nvPr/>
        </p:nvSpPr>
        <p:spPr>
          <a:xfrm>
            <a:off x="3315683" y="1316267"/>
            <a:ext cx="5423688" cy="146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Attualmente REScoop.eu rappresenta: </a:t>
            </a:r>
            <a:endParaRPr dirty="0">
              <a:latin typeface="Montserrat" panose="00000500000000000000" pitchFamily="2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2.500 comunità energetiche in EU</a:t>
            </a:r>
            <a:r>
              <a:rPr lang="it-IT" dirty="0">
                <a:latin typeface="Montserrat" panose="00000500000000000000" pitchFamily="2" charset="0"/>
              </a:rPr>
              <a:t> (</a:t>
            </a: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mentre si stima circ</a:t>
            </a:r>
            <a:r>
              <a:rPr lang="it-IT" dirty="0">
                <a:latin typeface="Montserrat" panose="00000500000000000000" pitchFamily="2" charset="0"/>
              </a:rPr>
              <a:t>a 10.500 progetti di comunità del energia in Europa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2.000.000 cittadini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22 paesi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esercitano diverse attività: </a:t>
            </a:r>
            <a:endParaRPr dirty="0">
              <a:latin typeface="Montserrat" panose="00000500000000000000" pitchFamily="2" charset="0"/>
            </a:endParaRPr>
          </a:p>
        </p:txBody>
      </p:sp>
      <p:sp>
        <p:nvSpPr>
          <p:cNvPr id="158" name="Google Shape;158;p10"/>
          <p:cNvSpPr txBox="1"/>
          <p:nvPr/>
        </p:nvSpPr>
        <p:spPr>
          <a:xfrm>
            <a:off x="3845762" y="2820288"/>
            <a:ext cx="49539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produzione di elettricità e calore da fonti rinnovabili</a:t>
            </a:r>
            <a:endParaRPr sz="12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efficienza energetica / riqualificazione edilizia</a:t>
            </a:r>
            <a:endParaRPr sz="12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mobilità sostenibile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</a:pPr>
            <a:r>
              <a:rPr lang="it-IT" sz="1200" dirty="0">
                <a:latin typeface="Montserrat" panose="00000500000000000000" pitchFamily="2" charset="0"/>
              </a:rPr>
              <a:t>promozione sociale e inclusione</a:t>
            </a:r>
            <a:endParaRPr sz="12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formazione (professionale) e condivisione competenze</a:t>
            </a:r>
            <a:endParaRPr sz="12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Ø"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finanziamento progetti di altre comunità energetiche</a:t>
            </a:r>
            <a:endParaRPr sz="12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40932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1"/>
          <p:cNvSpPr txBox="1">
            <a:spLocks noGrp="1"/>
          </p:cNvSpPr>
          <p:nvPr>
            <p:ph type="ctrTitle"/>
          </p:nvPr>
        </p:nvSpPr>
        <p:spPr>
          <a:xfrm>
            <a:off x="277229" y="178167"/>
            <a:ext cx="8675851" cy="625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Una grande e variopinta famiglia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65" name="Google Shape;165;p11" descr="Nessuna descrizione della foto disponibile."/>
          <p:cNvPicPr preferRelativeResize="0"/>
          <p:nvPr/>
        </p:nvPicPr>
        <p:blipFill rotWithShape="1">
          <a:blip r:embed="rId4">
            <a:alphaModFix/>
          </a:blip>
          <a:srcRect b="15695"/>
          <a:stretch/>
        </p:blipFill>
        <p:spPr>
          <a:xfrm>
            <a:off x="196842" y="1437279"/>
            <a:ext cx="3337357" cy="211015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1"/>
          <p:cNvSpPr txBox="1"/>
          <p:nvPr/>
        </p:nvSpPr>
        <p:spPr>
          <a:xfrm>
            <a:off x="1769233" y="864383"/>
            <a:ext cx="514643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Oltre 200 partecipanti da tutta Europa e anche oltre…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67" name="Google Shape;167;p11"/>
          <p:cNvSpPr txBox="1"/>
          <p:nvPr/>
        </p:nvSpPr>
        <p:spPr>
          <a:xfrm>
            <a:off x="3620537" y="1693354"/>
            <a:ext cx="143378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Mettere in condivisione: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Montserrat" panose="00000500000000000000" pitchFamily="2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- conoscenze</a:t>
            </a:r>
            <a:endParaRPr sz="1200" dirty="0">
              <a:latin typeface="Montserrat" panose="00000500000000000000" pitchFamily="2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- esperienze</a:t>
            </a:r>
            <a:endParaRPr sz="1200" dirty="0">
              <a:latin typeface="Montserrat" panose="00000500000000000000" pitchFamily="2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- entusiasmo</a:t>
            </a:r>
            <a:endParaRPr sz="1200" dirty="0">
              <a:latin typeface="Montserrat" panose="00000500000000000000" pitchFamily="2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- coraggio</a:t>
            </a:r>
            <a:endParaRPr sz="1600" b="1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pic>
        <p:nvPicPr>
          <p:cNvPr id="168" name="Google Shape;168;p11" descr="Group pictur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1373" y="1417061"/>
            <a:ext cx="3720774" cy="2110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2"/>
          <p:cNvSpPr txBox="1">
            <a:spLocks noGrp="1"/>
          </p:cNvSpPr>
          <p:nvPr>
            <p:ph type="ctrTitle"/>
          </p:nvPr>
        </p:nvSpPr>
        <p:spPr>
          <a:xfrm>
            <a:off x="989972" y="885252"/>
            <a:ext cx="6998468" cy="2052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ts val="5200"/>
              <a:buNone/>
            </a:pPr>
            <a: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  <a:t>Produzione e vendita </a:t>
            </a:r>
            <a:b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</a:br>
            <a: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  <a:t>di elettricità</a:t>
            </a:r>
            <a:endParaRPr sz="4800" dirty="0">
              <a:solidFill>
                <a:schemeClr val="lt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3"/>
          <p:cNvSpPr txBox="1">
            <a:spLocks noGrp="1"/>
          </p:cNvSpPr>
          <p:nvPr>
            <p:ph type="ctrTitle"/>
          </p:nvPr>
        </p:nvSpPr>
        <p:spPr>
          <a:xfrm>
            <a:off x="2838659" y="107828"/>
            <a:ext cx="1673052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it-IT" sz="2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(Belgio)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81" name="Google Shape;181;p13"/>
          <p:cNvSpPr txBox="1"/>
          <p:nvPr/>
        </p:nvSpPr>
        <p:spPr>
          <a:xfrm>
            <a:off x="6601840" y="711878"/>
            <a:ext cx="1582615" cy="5232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33 anni di storia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&gt;65.000 soci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pic>
        <p:nvPicPr>
          <p:cNvPr id="183" name="Google Shape;183;p13"/>
          <p:cNvPicPr preferRelativeResize="0"/>
          <p:nvPr/>
        </p:nvPicPr>
        <p:blipFill rotWithShape="1">
          <a:blip r:embed="rId4">
            <a:alphaModFix/>
          </a:blip>
          <a:srcRect l="3360" t="8253" r="2002" b="10137"/>
          <a:stretch/>
        </p:blipFill>
        <p:spPr>
          <a:xfrm>
            <a:off x="241159" y="17374"/>
            <a:ext cx="2597499" cy="93658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3"/>
          <p:cNvSpPr txBox="1"/>
          <p:nvPr/>
        </p:nvSpPr>
        <p:spPr>
          <a:xfrm>
            <a:off x="391332" y="1046556"/>
            <a:ext cx="502472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1983: tutto nasce da….l’acquisto di un vecchio mulino ad acqua</a:t>
            </a:r>
            <a:endParaRPr sz="12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391332" y="1361811"/>
            <a:ext cx="44921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1991: costituita la cooperativa di cittadini </a:t>
            </a:r>
            <a:r>
              <a:rPr lang="it-IT" sz="1200" b="0" i="0" u="none" strike="noStrike" cap="none" dirty="0" err="1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Ecopower</a:t>
            </a:r>
            <a:endParaRPr sz="12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1" u="none" strike="noStrike" cap="none" dirty="0">
                <a:solidFill>
                  <a:srgbClr val="0B352A"/>
                </a:solidFill>
                <a:latin typeface="Montserrat" panose="00000500000000000000" pitchFamily="2" charset="0"/>
                <a:sym typeface="Arial"/>
              </a:rPr>
              <a:t>           "Investire insieme nelle energie rinnovabili" </a:t>
            </a:r>
            <a:endParaRPr sz="1200" dirty="0">
              <a:latin typeface="Montserrat" panose="000005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1" u="none" strike="noStrike" cap="none" dirty="0">
                <a:solidFill>
                  <a:srgbClr val="0B352A"/>
                </a:solidFill>
                <a:latin typeface="Montserrat" panose="00000500000000000000" pitchFamily="2" charset="0"/>
                <a:sym typeface="Arial"/>
              </a:rPr>
              <a:t>           "Il kWh più verde è il kWh che non usi!"</a:t>
            </a:r>
            <a:endParaRPr sz="1200" b="0" i="1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86" name="Google Shape;186;p13"/>
          <p:cNvSpPr txBox="1"/>
          <p:nvPr/>
        </p:nvSpPr>
        <p:spPr>
          <a:xfrm>
            <a:off x="386308" y="2040103"/>
            <a:ext cx="525081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1998: attività di lobbying per introdurre incentivi per le rinnovabili</a:t>
            </a:r>
            <a:endParaRPr sz="1200" b="0" i="1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87" name="Google Shape;187;p13"/>
          <p:cNvSpPr txBox="1"/>
          <p:nvPr/>
        </p:nvSpPr>
        <p:spPr>
          <a:xfrm>
            <a:off x="391332" y="2379007"/>
            <a:ext cx="390936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1999-2002: realizzazione primo impianto eolico</a:t>
            </a:r>
            <a:endParaRPr sz="1200" b="0" i="1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88" name="Google Shape;188;p13"/>
          <p:cNvSpPr txBox="1"/>
          <p:nvPr/>
        </p:nvSpPr>
        <p:spPr>
          <a:xfrm>
            <a:off x="391331" y="2699237"/>
            <a:ext cx="285428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2003: avvio attività di fornitura</a:t>
            </a:r>
            <a:endParaRPr sz="1200" b="0" i="1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89" name="Google Shape;189;p13"/>
          <p:cNvSpPr txBox="1"/>
          <p:nvPr/>
        </p:nvSpPr>
        <p:spPr>
          <a:xfrm>
            <a:off x="391332" y="2991198"/>
            <a:ext cx="449216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2012: per la prima volta non vengono pagati dividendi</a:t>
            </a:r>
            <a:endParaRPr sz="1200" b="0" i="1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90" name="Google Shape;190;p13"/>
          <p:cNvSpPr txBox="1"/>
          <p:nvPr/>
        </p:nvSpPr>
        <p:spPr>
          <a:xfrm>
            <a:off x="391332" y="3275903"/>
            <a:ext cx="23167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2013: nascita di </a:t>
            </a:r>
            <a:r>
              <a:rPr lang="it-IT" sz="1200" b="0" i="0" u="none" strike="noStrike" cap="none" dirty="0" err="1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Rescoop</a:t>
            </a:r>
            <a:endParaRPr sz="1200" b="0" i="1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191" name="Google Shape;191;p13"/>
          <p:cNvSpPr txBox="1"/>
          <p:nvPr/>
        </p:nvSpPr>
        <p:spPr>
          <a:xfrm>
            <a:off x="391332" y="3561606"/>
            <a:ext cx="340694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2022: stop prezzo fisso e stop nuovi soci</a:t>
            </a:r>
            <a:endParaRPr sz="1200" b="0" i="1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pic>
        <p:nvPicPr>
          <p:cNvPr id="192" name="Google Shape;192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3629" y="1563460"/>
            <a:ext cx="2719039" cy="166294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4"/>
          <p:cNvSpPr txBox="1">
            <a:spLocks noGrp="1"/>
          </p:cNvSpPr>
          <p:nvPr>
            <p:ph type="ctrTitle"/>
          </p:nvPr>
        </p:nvSpPr>
        <p:spPr>
          <a:xfrm>
            <a:off x="2838659" y="107828"/>
            <a:ext cx="1673052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it-IT" sz="2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(Belgio)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99" name="Google Shape;199;p14"/>
          <p:cNvPicPr preferRelativeResize="0"/>
          <p:nvPr/>
        </p:nvPicPr>
        <p:blipFill rotWithShape="1">
          <a:blip r:embed="rId4">
            <a:alphaModFix/>
          </a:blip>
          <a:srcRect l="3360" t="8253" r="2002" b="10137"/>
          <a:stretch/>
        </p:blipFill>
        <p:spPr>
          <a:xfrm>
            <a:off x="241159" y="17374"/>
            <a:ext cx="2597499" cy="93658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4"/>
          <p:cNvSpPr txBox="1"/>
          <p:nvPr/>
        </p:nvSpPr>
        <p:spPr>
          <a:xfrm>
            <a:off x="521950" y="1043925"/>
            <a:ext cx="8290454" cy="284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Membri: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67.006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Personale amministrativo: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55 persone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Quota di mercato energetico: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2% del Belgio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Produzione annuale: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106 milioni di kWh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Fonti: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solare, eolico, idroelettrico, biomasse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Ecopower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gestisce 20 turbine eoliche, un impianto idroelettrico, un impianto di cogenerazione, una rete di teleriscaldamento, 1 impianto di produzione di pellet e 250 impianti fotovoltaici decentralizzati sui tetti di scuole e abitazioni sparse in tutta la regione delle Fiandre.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Competitività: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fornitore di energia più economico in Belgio da alcuni anni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</p:txBody>
      </p:sp>
      <p:pic>
        <p:nvPicPr>
          <p:cNvPr id="201" name="Google Shape;20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1306" y="577780"/>
            <a:ext cx="3070615" cy="1921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59413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5"/>
          <p:cNvSpPr txBox="1">
            <a:spLocks noGrp="1"/>
          </p:cNvSpPr>
          <p:nvPr>
            <p:ph type="ctrTitle"/>
          </p:nvPr>
        </p:nvSpPr>
        <p:spPr>
          <a:xfrm>
            <a:off x="2497015" y="82707"/>
            <a:ext cx="1673052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it-IT" sz="2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(Spagna)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08" name="Google Shape;20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2465" y="0"/>
            <a:ext cx="1978415" cy="117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5"/>
          <p:cNvPicPr preferRelativeResize="0"/>
          <p:nvPr/>
        </p:nvPicPr>
        <p:blipFill rotWithShape="1">
          <a:blip r:embed="rId5">
            <a:alphaModFix/>
          </a:blip>
          <a:srcRect l="19056" t="23739" r="24107" b="17438"/>
          <a:stretch/>
        </p:blipFill>
        <p:spPr>
          <a:xfrm>
            <a:off x="6086902" y="2089576"/>
            <a:ext cx="2694144" cy="176983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10" name="Google Shape;210;p15"/>
          <p:cNvSpPr txBox="1"/>
          <p:nvPr/>
        </p:nvSpPr>
        <p:spPr>
          <a:xfrm>
            <a:off x="6594252" y="258167"/>
            <a:ext cx="1851388" cy="73862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14 anni di storia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&gt;83.000 soci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&gt;35 Gruppi locali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211" name="Google Shape;211;p15"/>
          <p:cNvSpPr txBox="1"/>
          <p:nvPr/>
        </p:nvSpPr>
        <p:spPr>
          <a:xfrm>
            <a:off x="6234079" y="1220038"/>
            <a:ext cx="2483747" cy="64629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Oggi: produzione e fornitura di  energia rinnovabile (</a:t>
            </a:r>
            <a:r>
              <a:rPr lang="it-IT" sz="1200" dirty="0">
                <a:latin typeface="Montserrat" panose="00000500000000000000" pitchFamily="2" charset="0"/>
              </a:rPr>
              <a:t>eolico,</a:t>
            </a: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 PV</a:t>
            </a:r>
            <a:r>
              <a:rPr lang="it-IT" sz="1200" dirty="0">
                <a:latin typeface="Montserrat" panose="00000500000000000000" pitchFamily="2" charset="0"/>
              </a:rPr>
              <a:t> </a:t>
            </a: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idroelettrico, biogas)</a:t>
            </a:r>
            <a:endParaRPr sz="1200" dirty="0">
              <a:latin typeface="Montserrat" panose="00000500000000000000" pitchFamily="2" charset="0"/>
            </a:endParaRPr>
          </a:p>
        </p:txBody>
      </p:sp>
      <p:sp>
        <p:nvSpPr>
          <p:cNvPr id="212" name="Google Shape;212;p15"/>
          <p:cNvSpPr txBox="1"/>
          <p:nvPr/>
        </p:nvSpPr>
        <p:spPr>
          <a:xfrm>
            <a:off x="511585" y="1733497"/>
            <a:ext cx="728869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1200" dirty="0">
                <a:latin typeface="Montserrat" panose="00000500000000000000" pitchFamily="2" charset="0"/>
              </a:rPr>
              <a:t>2010: viene costituita a Girona la cooperativa (150 soci)</a:t>
            </a:r>
            <a:endParaRPr sz="1200" dirty="0">
              <a:latin typeface="Montserrat" panose="00000500000000000000" pitchFamily="2" charset="0"/>
            </a:endParaRPr>
          </a:p>
        </p:txBody>
      </p:sp>
      <p:sp>
        <p:nvSpPr>
          <p:cNvPr id="213" name="Google Shape;213;p15"/>
          <p:cNvSpPr txBox="1"/>
          <p:nvPr/>
        </p:nvSpPr>
        <p:spPr>
          <a:xfrm>
            <a:off x="518211" y="1278876"/>
            <a:ext cx="523875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2005: </a:t>
            </a:r>
            <a:r>
              <a:rPr lang="it-IT" sz="1200" b="0" i="0" u="none" strike="noStrike" cap="none" dirty="0" err="1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Jisbert</a:t>
            </a:r>
            <a:r>
              <a:rPr lang="it-IT" sz="12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 (ideatore) acquista una casa in un’area rurale non servita dalla rete</a:t>
            </a:r>
            <a:endParaRPr sz="12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214" name="Google Shape;214;p15"/>
          <p:cNvSpPr txBox="1"/>
          <p:nvPr/>
        </p:nvSpPr>
        <p:spPr>
          <a:xfrm>
            <a:off x="511585" y="2377832"/>
            <a:ext cx="563708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>
              <a:buFont typeface="Arial"/>
              <a:buNone/>
            </a:pPr>
            <a:r>
              <a:rPr lang="it-IT" sz="1200" dirty="0">
                <a:latin typeface="Montserrat" panose="00000500000000000000" pitchFamily="2" charset="0"/>
              </a:rPr>
              <a:t>2014-2015: stop a feed-in-</a:t>
            </a:r>
            <a:r>
              <a:rPr lang="it-IT" sz="1200" dirty="0" err="1">
                <a:latin typeface="Montserrat" panose="00000500000000000000" pitchFamily="2" charset="0"/>
              </a:rPr>
              <a:t>tariff</a:t>
            </a:r>
            <a:r>
              <a:rPr lang="it-IT" sz="1200" dirty="0">
                <a:latin typeface="Montserrat" panose="00000500000000000000" pitchFamily="2" charset="0"/>
              </a:rPr>
              <a:t> e istituita la «Sun tax» ☹</a:t>
            </a:r>
            <a:endParaRPr sz="1200" dirty="0">
              <a:latin typeface="Montserrat" panose="00000500000000000000" pitchFamily="2" charset="0"/>
            </a:endParaRPr>
          </a:p>
        </p:txBody>
      </p:sp>
      <p:sp>
        <p:nvSpPr>
          <p:cNvPr id="215" name="Google Shape;215;p15"/>
          <p:cNvSpPr txBox="1"/>
          <p:nvPr/>
        </p:nvSpPr>
        <p:spPr>
          <a:xfrm>
            <a:off x="504959" y="3404567"/>
            <a:ext cx="650979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>
              <a:buFont typeface="Arial"/>
              <a:buNone/>
            </a:pPr>
            <a:r>
              <a:rPr lang="it-IT" sz="1200" dirty="0">
                <a:latin typeface="Montserrat" panose="00000500000000000000" pitchFamily="2" charset="0"/>
              </a:rPr>
              <a:t>2019: approvate nuove regole per autoconsumo singolo e collettivo</a:t>
            </a:r>
            <a:endParaRPr sz="1200" dirty="0">
              <a:latin typeface="Montserrat" panose="00000500000000000000" pitchFamily="2" charset="0"/>
            </a:endParaRPr>
          </a:p>
        </p:txBody>
      </p:sp>
      <p:sp>
        <p:nvSpPr>
          <p:cNvPr id="216" name="Google Shape;216;p15"/>
          <p:cNvSpPr txBox="1"/>
          <p:nvPr/>
        </p:nvSpPr>
        <p:spPr>
          <a:xfrm>
            <a:off x="518211" y="2051254"/>
            <a:ext cx="563708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>
              <a:buFont typeface="Arial"/>
              <a:buNone/>
            </a:pPr>
            <a:r>
              <a:rPr lang="it-IT" sz="1200" dirty="0">
                <a:latin typeface="Montserrat" panose="00000500000000000000" pitchFamily="2" charset="0"/>
              </a:rPr>
              <a:t>2012: raccolti 3,5 Mln€ in 10 mesi per finanziare progetti</a:t>
            </a:r>
            <a:endParaRPr sz="1200" dirty="0">
              <a:latin typeface="Montserrat" panose="00000500000000000000" pitchFamily="2" charset="0"/>
            </a:endParaRPr>
          </a:p>
        </p:txBody>
      </p:sp>
      <p:sp>
        <p:nvSpPr>
          <p:cNvPr id="217" name="Google Shape;217;p15"/>
          <p:cNvSpPr txBox="1"/>
          <p:nvPr/>
        </p:nvSpPr>
        <p:spPr>
          <a:xfrm>
            <a:off x="518212" y="2715467"/>
            <a:ext cx="530909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>
              <a:buFont typeface="Arial"/>
              <a:buNone/>
            </a:pPr>
            <a:r>
              <a:rPr lang="it-IT" sz="1200" dirty="0">
                <a:latin typeface="Montserrat" panose="00000500000000000000" pitchFamily="2" charset="0"/>
              </a:rPr>
              <a:t>2016: progetto «generazione kWh» prestito soci per 25 anni senza interessi in cambio di kWh a prezzo di costo (</a:t>
            </a:r>
            <a:r>
              <a:rPr lang="it-IT" sz="1200" dirty="0">
                <a:latin typeface="Montserrat" panose="00000500000000000000" pitchFamily="2" charset="0"/>
                <a:sym typeface="Lato"/>
              </a:rPr>
              <a:t>~</a:t>
            </a:r>
            <a:r>
              <a:rPr lang="it-IT" sz="1200" dirty="0">
                <a:latin typeface="Montserrat" panose="00000500000000000000" pitchFamily="2" charset="0"/>
              </a:rPr>
              <a:t>tariffa prosumer ènostra)   </a:t>
            </a:r>
            <a:endParaRPr sz="1200" dirty="0"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7"/>
          <p:cNvSpPr txBox="1">
            <a:spLocks noGrp="1"/>
          </p:cNvSpPr>
          <p:nvPr>
            <p:ph type="ctrTitle"/>
          </p:nvPr>
        </p:nvSpPr>
        <p:spPr>
          <a:xfrm>
            <a:off x="3250835" y="210324"/>
            <a:ext cx="1813728" cy="474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it-IT" sz="2400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(Francia)</a:t>
            </a:r>
            <a:endParaRPr sz="3400" dirty="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31" name="Google Shape;231;p17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655" y="1434925"/>
            <a:ext cx="2874180" cy="2273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50559" y="1499149"/>
            <a:ext cx="2560147" cy="203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3" name="Google Shape;233;p17"/>
          <p:cNvSpPr txBox="1"/>
          <p:nvPr/>
        </p:nvSpPr>
        <p:spPr>
          <a:xfrm>
            <a:off x="3289200" y="1842333"/>
            <a:ext cx="3077970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Aft>
                <a:spcPts val="0"/>
              </a:spcAft>
              <a:buClr>
                <a:schemeClr val="dk2"/>
              </a:buClr>
              <a:buSzPts val="1800"/>
              <a:buFont typeface="Wingdings" panose="05000000000000000000" pitchFamily="2" charset="2"/>
              <a:buChar char="§"/>
            </a:pPr>
            <a:r>
              <a:rPr lang="it-IT" sz="1200" dirty="0">
                <a:solidFill>
                  <a:schemeClr val="tx1"/>
                </a:solidFill>
                <a:latin typeface="Montserrat" panose="00000500000000000000" pitchFamily="2" charset="0"/>
              </a:rPr>
              <a:t>Fondata nel 2005</a:t>
            </a:r>
            <a:endParaRPr sz="1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457200" lvl="0" indent="-342900" algn="l" rtl="0">
              <a:lnSpc>
                <a:spcPct val="115000"/>
              </a:lnSpc>
              <a:spcAft>
                <a:spcPts val="0"/>
              </a:spcAft>
              <a:buClr>
                <a:schemeClr val="dk2"/>
              </a:buClr>
              <a:buSzPts val="1800"/>
              <a:buFont typeface="Wingdings" panose="05000000000000000000" pitchFamily="2" charset="2"/>
              <a:buChar char="§"/>
            </a:pPr>
            <a:r>
              <a:rPr lang="it-IT" sz="1200" dirty="0">
                <a:solidFill>
                  <a:schemeClr val="tx1"/>
                </a:solidFill>
                <a:latin typeface="Montserrat" panose="00000500000000000000" pitchFamily="2" charset="0"/>
              </a:rPr>
              <a:t>100.000 clienti, 64.000 soci e 13.200 clienti professionali</a:t>
            </a:r>
            <a:endParaRPr sz="1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457200" lvl="0" indent="-342900" algn="l" rtl="0">
              <a:lnSpc>
                <a:spcPct val="115000"/>
              </a:lnSpc>
              <a:spcAft>
                <a:spcPts val="0"/>
              </a:spcAft>
              <a:buClr>
                <a:schemeClr val="dk2"/>
              </a:buClr>
              <a:buSzPts val="1800"/>
              <a:buFont typeface="Wingdings" panose="05000000000000000000" pitchFamily="2" charset="2"/>
              <a:buChar char="§"/>
            </a:pPr>
            <a:r>
              <a:rPr lang="it-IT" sz="1200" dirty="0">
                <a:solidFill>
                  <a:schemeClr val="tx1"/>
                </a:solidFill>
                <a:latin typeface="Montserrat" panose="00000500000000000000" pitchFamily="2" charset="0"/>
              </a:rPr>
              <a:t>11 cooperative regionali</a:t>
            </a:r>
            <a:endParaRPr sz="12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457200" lvl="0" indent="-342900" algn="l" rtl="0">
              <a:lnSpc>
                <a:spcPct val="115000"/>
              </a:lnSpc>
              <a:spcAft>
                <a:spcPts val="0"/>
              </a:spcAft>
              <a:buClr>
                <a:schemeClr val="dk2"/>
              </a:buClr>
              <a:buSzPts val="1800"/>
              <a:buFont typeface="Wingdings" panose="05000000000000000000" pitchFamily="2" charset="2"/>
              <a:buChar char="§"/>
            </a:pPr>
            <a:r>
              <a:rPr lang="it-IT" sz="1200" dirty="0">
                <a:solidFill>
                  <a:schemeClr val="tx1"/>
                </a:solidFill>
                <a:latin typeface="Montserrat" panose="00000500000000000000" pitchFamily="2" charset="0"/>
              </a:rPr>
              <a:t>oltre 470 produttori distribuiti in tutta la Francia </a:t>
            </a:r>
            <a:endParaRPr sz="12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3076" name="Picture 4" descr="KIT DE COMMUNICATION - Enercoop">
            <a:extLst>
              <a:ext uri="{FF2B5EF4-FFF2-40B4-BE49-F238E27FC236}">
                <a16:creationId xmlns:a16="http://schemas.microsoft.com/office/drawing/2014/main" id="{CDC5FF23-728D-5994-39CC-C81A121A5A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4" t="30545" r="22739" b="33240"/>
          <a:stretch/>
        </p:blipFill>
        <p:spPr bwMode="auto">
          <a:xfrm>
            <a:off x="376655" y="200276"/>
            <a:ext cx="2639877" cy="99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8"/>
          <p:cNvSpPr txBox="1">
            <a:spLocks noGrp="1"/>
          </p:cNvSpPr>
          <p:nvPr>
            <p:ph type="ctrTitle"/>
          </p:nvPr>
        </p:nvSpPr>
        <p:spPr>
          <a:xfrm>
            <a:off x="2261331" y="232998"/>
            <a:ext cx="1673052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it-IT" sz="2400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(Francia)</a:t>
            </a:r>
            <a:endParaRPr sz="3400" dirty="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40" name="Google Shape;240;p18" descr="Centrales photovoltaïques dans le Pays de Rennes, autoconsommation  collective, groupement d'achat de panneaux plug-and-play | Énergie Partagé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624" y="14420"/>
            <a:ext cx="1811563" cy="121848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8"/>
          <p:cNvSpPr txBox="1"/>
          <p:nvPr/>
        </p:nvSpPr>
        <p:spPr>
          <a:xfrm>
            <a:off x="181624" y="1232900"/>
            <a:ext cx="84732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CIREN e il Programma ECLAIRS</a:t>
            </a:r>
            <a:endParaRPr sz="1200" b="1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Origine: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nato nel 2017 da un movimento cittadino. Sei cittadini fondano l’associazione 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Énergies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du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Pays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de Rennes per guidare la transizione energetica locale.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Espansione: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Attraverso il programma ECLAIRS, l'iniziativa promuove il consumo energetico individuale e collettivo, con la possibilità di aderire alla cooperativa.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Coinvolgimento: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457200" lvl="0" indent="-298450" algn="just" rtl="0">
              <a:lnSpc>
                <a:spcPct val="115000"/>
              </a:lnSpc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Plug-and-play: 700 cittadini già partecipano grazie al progetto (2021)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Il Sistema di "Loop Energetico" (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Prosuming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Collettivo) (2023):  117 residenti del quartiere, il più grande progetto in Francia che coinvolge direttamente i cittadini nella produzione e consumo condiviso di energia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9"/>
          <p:cNvSpPr txBox="1">
            <a:spLocks noGrp="1"/>
          </p:cNvSpPr>
          <p:nvPr>
            <p:ph type="ctrTitle"/>
          </p:nvPr>
        </p:nvSpPr>
        <p:spPr>
          <a:xfrm>
            <a:off x="989972" y="885252"/>
            <a:ext cx="6998468" cy="2052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5200"/>
              <a:buNone/>
            </a:pPr>
            <a:r>
              <a:rPr lang="it-IT" dirty="0">
                <a:solidFill>
                  <a:schemeClr val="lt1"/>
                </a:solidFill>
                <a:latin typeface="Montserrat" panose="00000500000000000000" pitchFamily="2" charset="0"/>
              </a:rPr>
              <a:t>Teleriscaldamento </a:t>
            </a:r>
            <a:br>
              <a:rPr lang="it-IT" dirty="0">
                <a:solidFill>
                  <a:schemeClr val="lt1"/>
                </a:solidFill>
                <a:latin typeface="Montserrat" panose="00000500000000000000" pitchFamily="2" charset="0"/>
              </a:rPr>
            </a:br>
            <a:r>
              <a:rPr lang="it-IT" dirty="0">
                <a:solidFill>
                  <a:schemeClr val="lt1"/>
                </a:solidFill>
                <a:latin typeface="Montserrat" panose="00000500000000000000" pitchFamily="2" charset="0"/>
              </a:rPr>
              <a:t>di comunità</a:t>
            </a:r>
            <a:endParaRPr dirty="0">
              <a:solidFill>
                <a:schemeClr val="lt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0"/>
          <p:cNvSpPr txBox="1">
            <a:spLocks noGrp="1"/>
          </p:cNvSpPr>
          <p:nvPr>
            <p:ph type="ctrTitle"/>
          </p:nvPr>
        </p:nvSpPr>
        <p:spPr>
          <a:xfrm>
            <a:off x="3286736" y="221015"/>
            <a:ext cx="1611860" cy="40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2000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(Francia)</a:t>
            </a:r>
            <a:endParaRPr sz="2000" dirty="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54" name="Google Shape;25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1393" y="74558"/>
            <a:ext cx="2889056" cy="86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3124" y="267044"/>
            <a:ext cx="2039425" cy="2118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0"/>
          <p:cNvSpPr txBox="1"/>
          <p:nvPr/>
        </p:nvSpPr>
        <p:spPr>
          <a:xfrm>
            <a:off x="200813" y="1250788"/>
            <a:ext cx="4273500" cy="2477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Specializzazione: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progetti su piccola scala che le grandi aziende tendono a evitare, occupando così una nicchia unica nel settore.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Approccio: 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coinvolgimento di 4 attori principali: produttore di caldaie/ 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Forest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ENR (società di ingegneria)/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Énergie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Partagée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/ 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Enercoop</a:t>
            </a:r>
            <a:endParaRPr sz="1200" b="1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Collaborazione Locale: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partnership con 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Énergies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Citoyennes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, attore locale già attivo nelle iniziative energetiche.</a:t>
            </a: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257" name="Google Shape;25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2064" y="1642102"/>
            <a:ext cx="1884130" cy="195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1"/>
          <p:cNvSpPr txBox="1">
            <a:spLocks noGrp="1"/>
          </p:cNvSpPr>
          <p:nvPr>
            <p:ph type="ctrTitle"/>
          </p:nvPr>
        </p:nvSpPr>
        <p:spPr>
          <a:xfrm>
            <a:off x="989972" y="885252"/>
            <a:ext cx="6998468" cy="2052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ts val="5200"/>
              <a:buNone/>
            </a:pPr>
            <a: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  <a:t>Mobilità </a:t>
            </a:r>
            <a:b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</a:br>
            <a: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  <a:t>sostenibile</a:t>
            </a:r>
            <a:endParaRPr sz="4800" dirty="0">
              <a:solidFill>
                <a:schemeClr val="lt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598F4D-2BD6-8E93-8728-783BB95ED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504" y="1168464"/>
            <a:ext cx="2322071" cy="2877659"/>
          </a:xfrm>
          <a:prstGeom prst="rect">
            <a:avLst/>
          </a:prstGeom>
        </p:spPr>
      </p:pic>
      <p:pic>
        <p:nvPicPr>
          <p:cNvPr id="268" name="Google Shape;268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2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6096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Electric car sharing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70" name="Google Shape;270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665" y="807542"/>
            <a:ext cx="2279833" cy="1728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8509" y="2682584"/>
            <a:ext cx="4467487" cy="1228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2"/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91353" y="131110"/>
            <a:ext cx="1963702" cy="18685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4F9AA-8FAF-C311-D250-BA695AC58E23}"/>
              </a:ext>
            </a:extLst>
          </p:cNvPr>
          <p:cNvSpPr txBox="1"/>
          <p:nvPr/>
        </p:nvSpPr>
        <p:spPr>
          <a:xfrm>
            <a:off x="2532184" y="1360431"/>
            <a:ext cx="23864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i="0" dirty="0">
                <a:effectLst/>
                <a:latin typeface="Montserrat" panose="00000500000000000000" pitchFamily="2" charset="0"/>
              </a:rPr>
              <a:t>A European second level cooperative </a:t>
            </a:r>
            <a:r>
              <a:rPr lang="en-GB" i="0" dirty="0">
                <a:effectLst/>
                <a:latin typeface="Montserrat" panose="00000500000000000000" pitchFamily="2" charset="0"/>
                <a:sym typeface="Wingdings" panose="05000000000000000000" pitchFamily="2" charset="2"/>
              </a:rPr>
              <a:t></a:t>
            </a:r>
            <a:r>
              <a:rPr lang="en-GB" i="0" dirty="0">
                <a:effectLst/>
                <a:latin typeface="Montserrat" panose="00000500000000000000" pitchFamily="2" charset="0"/>
              </a:rPr>
              <a:t> network of local, sustainable mobility cooperatives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3"/>
          <p:cNvSpPr txBox="1">
            <a:spLocks noGrp="1"/>
          </p:cNvSpPr>
          <p:nvPr>
            <p:ph type="ctrTitle"/>
          </p:nvPr>
        </p:nvSpPr>
        <p:spPr>
          <a:xfrm>
            <a:off x="989972" y="885252"/>
            <a:ext cx="6998468" cy="2052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ts val="5200"/>
              <a:buNone/>
            </a:pPr>
            <a: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  <a:t>Povertà</a:t>
            </a:r>
            <a:b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</a:br>
            <a: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  <a:t> energetica</a:t>
            </a:r>
            <a:endParaRPr sz="4800" dirty="0">
              <a:solidFill>
                <a:schemeClr val="lt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4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7113333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Transizione giusta e inclusiva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85" name="Google Shape;28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3625" y="898042"/>
            <a:ext cx="3240156" cy="13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4"/>
          <p:cNvSpPr txBox="1"/>
          <p:nvPr/>
        </p:nvSpPr>
        <p:spPr>
          <a:xfrm>
            <a:off x="574349" y="2235512"/>
            <a:ext cx="3199963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Campagna «Dona il tuo premio energetico» (</a:t>
            </a:r>
            <a:r>
              <a:rPr lang="it-IT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ea typeface="Lato"/>
                <a:cs typeface="Lato"/>
                <a:sym typeface="Lato"/>
              </a:rPr>
              <a:t>~60€/mese) </a:t>
            </a:r>
            <a:r>
              <a:rPr lang="it-IT" b="0" i="0" u="none" strike="noStrike" cap="none" dirty="0">
                <a:solidFill>
                  <a:srgbClr val="0B352A"/>
                </a:solidFill>
                <a:latin typeface="Montserrat" panose="00000500000000000000" pitchFamily="2" charset="0"/>
                <a:sym typeface="Arial"/>
              </a:rPr>
              <a:t>a un'associazione che lotta contro la povertà (energetica)</a:t>
            </a:r>
            <a:endParaRPr b="0" i="0" u="none" strike="noStrike" cap="none" dirty="0">
              <a:solidFill>
                <a:srgbClr val="0B352A"/>
              </a:solidFill>
              <a:latin typeface="Montserrat" panose="00000500000000000000" pitchFamily="2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B352A"/>
              </a:solidFill>
              <a:latin typeface="Montserrat" panose="00000500000000000000" pitchFamily="2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0B352A"/>
                </a:solidFill>
                <a:latin typeface="Montserrat" panose="00000500000000000000" pitchFamily="2" charset="0"/>
              </a:rPr>
              <a:t>Partenariato con il Comune di </a:t>
            </a:r>
            <a:r>
              <a:rPr lang="it-IT" dirty="0" err="1">
                <a:solidFill>
                  <a:srgbClr val="0B352A"/>
                </a:solidFill>
                <a:latin typeface="Montserrat" panose="00000500000000000000" pitchFamily="2" charset="0"/>
              </a:rPr>
              <a:t>Eeklo</a:t>
            </a:r>
            <a:endParaRPr dirty="0">
              <a:solidFill>
                <a:srgbClr val="0B352A"/>
              </a:solidFill>
              <a:latin typeface="Montserrat" panose="00000500000000000000" pitchFamily="2" charset="0"/>
            </a:endParaRPr>
          </a:p>
        </p:txBody>
      </p:sp>
      <p:pic>
        <p:nvPicPr>
          <p:cNvPr id="287" name="Google Shape;287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60772" y="1135641"/>
            <a:ext cx="3010055" cy="95889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4"/>
          <p:cNvSpPr txBox="1"/>
          <p:nvPr/>
        </p:nvSpPr>
        <p:spPr>
          <a:xfrm>
            <a:off x="4853353" y="2350864"/>
            <a:ext cx="3525376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Virtual net-</a:t>
            </a:r>
            <a:r>
              <a:rPr lang="it-IT" sz="1400" b="0" i="0" u="none" strike="noStrike" cap="none" dirty="0" err="1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metering</a:t>
            </a: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 solar energy community in Atene </a:t>
            </a:r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membri diventano prosumer</a:t>
            </a:r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Impianto PV da 500 kW</a:t>
            </a:r>
            <a:r>
              <a:rPr lang="it-IT" dirty="0">
                <a:latin typeface="Montserrat" panose="00000500000000000000" pitchFamily="2" charset="0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latin typeface="Montserrat" panose="00000500000000000000" pitchFamily="2" charset="0"/>
                <a:sym typeface="Wingdings" panose="05000000000000000000" pitchFamily="2" charset="2"/>
              </a:rPr>
              <a:t></a:t>
            </a:r>
            <a:r>
              <a:rPr lang="it-IT" dirty="0">
                <a:latin typeface="Montserrat" panose="00000500000000000000" pitchFamily="2" charset="0"/>
              </a:rPr>
              <a:t> </a:t>
            </a: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economie di scala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5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7113333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Transizione giusta e inclusiva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95" name="Google Shape;29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4468" y="1053267"/>
            <a:ext cx="1905098" cy="1219263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5"/>
          <p:cNvSpPr txBox="1"/>
          <p:nvPr/>
        </p:nvSpPr>
        <p:spPr>
          <a:xfrm>
            <a:off x="319247" y="2393547"/>
            <a:ext cx="3908569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Dal 2011 installati &gt;700 kW di PV su tetti edifici Londra, costituite 8 cooperative energetiche, corsi di formazione.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dirty="0">
              <a:latin typeface="Montserrat" panose="00000500000000000000" pitchFamily="2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Fondi da quote associative, vendita energia e UK National </a:t>
            </a:r>
            <a:r>
              <a:rPr lang="it-IT" sz="1400" b="0" i="0" u="none" strike="noStrike" cap="none" dirty="0" err="1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Lottery</a:t>
            </a: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pic>
        <p:nvPicPr>
          <p:cNvPr id="297" name="Google Shape;297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7816" y="1288229"/>
            <a:ext cx="3111660" cy="768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39476" y="1010061"/>
            <a:ext cx="1473276" cy="1200212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5"/>
          <p:cNvSpPr txBox="1"/>
          <p:nvPr/>
        </p:nvSpPr>
        <p:spPr>
          <a:xfrm>
            <a:off x="4438435" y="2388078"/>
            <a:ext cx="4195073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Efficientamento energetico abitazioni per risparmio € e riduzione CO2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ontserrat" panose="00000500000000000000" pitchFamily="2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Quota associativa 35£ </a:t>
            </a: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</a:t>
            </a:r>
            <a:r>
              <a:rPr lang="it-IT" sz="1400" b="0" i="0" u="none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</a:rPr>
              <a:t> formazione, scambio esperienze, sconti su servizi e materiali, prestito gratuito di attrezzature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6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7113333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Transizione giusta e inclusiva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07" name="Google Shape;307;p26"/>
          <p:cNvSpPr txBox="1"/>
          <p:nvPr/>
        </p:nvSpPr>
        <p:spPr>
          <a:xfrm>
            <a:off x="4214463" y="1064435"/>
            <a:ext cx="3864571" cy="266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buNone/>
            </a:pPr>
            <a:r>
              <a:rPr lang="it-IT" dirty="0">
                <a:latin typeface="Montserrat" panose="00000500000000000000" pitchFamily="2" charset="0"/>
              </a:rPr>
              <a:t>Ispirata a concetti come il "caffè sospeso" in Italia e il "micro-dono" in Germania, diffuso nei supermercati. </a:t>
            </a:r>
          </a:p>
          <a:p>
            <a:pPr marL="0" lvl="0" indent="0" algn="just" rtl="0">
              <a:lnSpc>
                <a:spcPct val="115000"/>
              </a:lnSpc>
              <a:buNone/>
            </a:pPr>
            <a:endParaRPr dirty="0">
              <a:latin typeface="Montserrat" panose="00000500000000000000" pitchFamily="2" charset="0"/>
            </a:endParaRPr>
          </a:p>
          <a:p>
            <a:pPr marL="0" lvl="0" indent="0" algn="just" rtl="0">
              <a:lnSpc>
                <a:spcPct val="115000"/>
              </a:lnSpc>
              <a:buNone/>
            </a:pPr>
            <a:r>
              <a:rPr lang="it-IT" dirty="0">
                <a:latin typeface="Montserrat" panose="00000500000000000000" pitchFamily="2" charset="0"/>
              </a:rPr>
              <a:t>Introduzione del micro-dono sulle bollette energetiche. </a:t>
            </a:r>
          </a:p>
          <a:p>
            <a:pPr marL="0" lvl="0" indent="0" algn="just" rtl="0">
              <a:lnSpc>
                <a:spcPct val="115000"/>
              </a:lnSpc>
              <a:buNone/>
            </a:pPr>
            <a:endParaRPr dirty="0">
              <a:latin typeface="Montserrat" panose="00000500000000000000" pitchFamily="2" charset="0"/>
            </a:endParaRPr>
          </a:p>
          <a:p>
            <a:pPr marL="0" lvl="0" indent="0" algn="just" rtl="0">
              <a:lnSpc>
                <a:spcPct val="115000"/>
              </a:lnSpc>
              <a:buNone/>
            </a:pPr>
            <a:r>
              <a:rPr lang="it-IT" dirty="0">
                <a:latin typeface="Montserrat" panose="00000500000000000000" pitchFamily="2" charset="0"/>
              </a:rPr>
              <a:t>Nel 2023 </a:t>
            </a:r>
            <a:r>
              <a:rPr lang="it-IT" dirty="0" err="1">
                <a:latin typeface="Montserrat" panose="00000500000000000000" pitchFamily="2" charset="0"/>
              </a:rPr>
              <a:t>Enercoop</a:t>
            </a:r>
            <a:r>
              <a:rPr lang="it-IT" dirty="0">
                <a:latin typeface="Montserrat" panose="00000500000000000000" pitchFamily="2" charset="0"/>
              </a:rPr>
              <a:t> ha raccolto 191.000 € in donazioni e 698.000 € da parte di mecenati e fondi privati.</a:t>
            </a:r>
            <a:endParaRPr dirty="0">
              <a:latin typeface="Montserrat" panose="00000500000000000000" pitchFamily="2" charset="0"/>
            </a:endParaRPr>
          </a:p>
        </p:txBody>
      </p:sp>
      <p:pic>
        <p:nvPicPr>
          <p:cNvPr id="2" name="Picture 4" descr="KIT DE COMMUNICATION - Enercoop">
            <a:extLst>
              <a:ext uri="{FF2B5EF4-FFF2-40B4-BE49-F238E27FC236}">
                <a16:creationId xmlns:a16="http://schemas.microsoft.com/office/drawing/2014/main" id="{1B22965F-E746-48CD-407D-2BDF218B6F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4" t="30545" r="22739" b="33240"/>
          <a:stretch/>
        </p:blipFill>
        <p:spPr bwMode="auto">
          <a:xfrm>
            <a:off x="793662" y="1667335"/>
            <a:ext cx="2639877" cy="99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7"/>
          <p:cNvSpPr txBox="1">
            <a:spLocks noGrp="1"/>
          </p:cNvSpPr>
          <p:nvPr>
            <p:ph type="ctrTitle"/>
          </p:nvPr>
        </p:nvSpPr>
        <p:spPr>
          <a:xfrm>
            <a:off x="989972" y="885252"/>
            <a:ext cx="6998468" cy="2052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ts val="5200"/>
              <a:buNone/>
            </a:pPr>
            <a: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  <a:t>Gender </a:t>
            </a:r>
            <a:b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</a:br>
            <a:r>
              <a:rPr lang="it-IT" sz="4800" dirty="0">
                <a:solidFill>
                  <a:schemeClr val="lt1"/>
                </a:solidFill>
                <a:latin typeface="Montserrat" panose="00000500000000000000" pitchFamily="2" charset="0"/>
              </a:rPr>
              <a:t>equality</a:t>
            </a:r>
            <a:endParaRPr sz="4800" dirty="0">
              <a:solidFill>
                <a:schemeClr val="lt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8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6096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Le donne al centro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20" name="Google Shape;32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339" y="989302"/>
            <a:ext cx="3197820" cy="1456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8909" y="1061114"/>
            <a:ext cx="3999752" cy="1312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4265" y="2625996"/>
            <a:ext cx="4171889" cy="1156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85663" y="2625996"/>
            <a:ext cx="3544130" cy="122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>
            <a:spLocks noGrp="1"/>
          </p:cNvSpPr>
          <p:nvPr>
            <p:ph type="ctrTitle"/>
          </p:nvPr>
        </p:nvSpPr>
        <p:spPr>
          <a:xfrm>
            <a:off x="989972" y="885252"/>
            <a:ext cx="6998468" cy="2052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ts val="5200"/>
              <a:buNone/>
            </a:pPr>
            <a:r>
              <a:rPr lang="it-IT" sz="4400" dirty="0">
                <a:solidFill>
                  <a:schemeClr val="lt1"/>
                </a:solidFill>
                <a:latin typeface="Montserrat" panose="00000500000000000000" pitchFamily="2" charset="0"/>
              </a:rPr>
              <a:t>Finanziamento progetti comunità locali</a:t>
            </a:r>
            <a:endParaRPr sz="4400" dirty="0">
              <a:solidFill>
                <a:schemeClr val="lt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0"/>
          <p:cNvSpPr txBox="1">
            <a:spLocks noGrp="1"/>
          </p:cNvSpPr>
          <p:nvPr>
            <p:ph type="ctrTitle"/>
          </p:nvPr>
        </p:nvSpPr>
        <p:spPr>
          <a:xfrm>
            <a:off x="1819879" y="274366"/>
            <a:ext cx="1441038" cy="382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2000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(Francia)</a:t>
            </a:r>
            <a:endParaRPr sz="2000" dirty="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590587" y="1666885"/>
            <a:ext cx="8234914" cy="2169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it-IT" sz="1200" b="1" dirty="0" err="1">
                <a:solidFill>
                  <a:schemeClr val="dk1"/>
                </a:solidFill>
                <a:latin typeface="Montserrat" panose="00000500000000000000" pitchFamily="2" charset="0"/>
              </a:rPr>
              <a:t>Énergie</a:t>
            </a: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 </a:t>
            </a:r>
            <a:r>
              <a:rPr lang="it-IT" sz="1200" b="1" dirty="0" err="1">
                <a:solidFill>
                  <a:schemeClr val="dk1"/>
                </a:solidFill>
                <a:latin typeface="Montserrat" panose="00000500000000000000" pitchFamily="2" charset="0"/>
              </a:rPr>
              <a:t>Partagée</a:t>
            </a: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 </a:t>
            </a:r>
            <a:r>
              <a:rPr lang="it-IT" sz="1200" b="1" dirty="0" err="1">
                <a:solidFill>
                  <a:schemeClr val="dk1"/>
                </a:solidFill>
                <a:latin typeface="Montserrat" panose="00000500000000000000" pitchFamily="2" charset="0"/>
              </a:rPr>
              <a:t>Investissement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è una società in accomandita per azioni, fondata nel 2008,  che funge da strumento di investimento cittadino con il marchio di finanza solidale (Fair-</a:t>
            </a:r>
            <a:r>
              <a:rPr lang="it-IT" sz="1200" dirty="0" err="1">
                <a:solidFill>
                  <a:schemeClr val="dk1"/>
                </a:solidFill>
                <a:latin typeface="Montserrat" panose="00000500000000000000" pitchFamily="2" charset="0"/>
              </a:rPr>
              <a:t>Finansol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). </a:t>
            </a:r>
            <a:endParaRPr lang="it-IT" sz="1200" b="1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spcAft>
                <a:spcPts val="0"/>
              </a:spcAft>
              <a:buNone/>
            </a:pPr>
            <a:endParaRPr sz="700" b="1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lnSpc>
                <a:spcPct val="115000"/>
              </a:lnSpc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6.500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azionisti cittadini</a:t>
            </a:r>
            <a:b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</a:b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26,4 M€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 di risparmio solidale raccolto</a:t>
            </a:r>
          </a:p>
          <a:p>
            <a:pPr marL="0" lvl="0" indent="0" algn="l" rtl="0">
              <a:lnSpc>
                <a:spcPct val="115000"/>
              </a:lnSpc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0" lvl="0" indent="0" algn="l" rtl="0">
              <a:spcAft>
                <a:spcPts val="0"/>
              </a:spcAft>
              <a:buNone/>
            </a:pPr>
            <a:r>
              <a:rPr lang="it-IT" sz="1200" b="1" dirty="0">
                <a:solidFill>
                  <a:schemeClr val="dk1"/>
                </a:solidFill>
                <a:latin typeface="Montserrat" panose="00000500000000000000" pitchFamily="2" charset="0"/>
              </a:rPr>
              <a:t>Come funziona</a:t>
            </a: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: 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457200" lvl="0" indent="-298450" algn="l" rtl="0"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raccoglie risparmi dai cittadini e li investe nel capitale sociale di progetti di energia rinnovabile, rappresentando i cittadini nella governance del progetto con una visione a lungo termine. </a:t>
            </a:r>
            <a:endParaRPr sz="1200" dirty="0">
              <a:solidFill>
                <a:schemeClr val="dk1"/>
              </a:solidFill>
              <a:latin typeface="Montserrat" panose="00000500000000000000" pitchFamily="2" charset="0"/>
            </a:endParaRPr>
          </a:p>
          <a:p>
            <a:pPr marL="457200" lvl="0" indent="-298450" algn="l" rtl="0"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it-IT" sz="1200" dirty="0">
                <a:solidFill>
                  <a:schemeClr val="dk1"/>
                </a:solidFill>
                <a:latin typeface="Montserrat" panose="00000500000000000000" pitchFamily="2" charset="0"/>
              </a:rPr>
              <a:t>questo investimento rafforza il progetto nel tempo e facilita l’ottenimento di finanziamenti bancari. EPI supporta tutte le filiere rinnovabili, concentrandosi soprattutto nella fase di investimento.</a:t>
            </a:r>
          </a:p>
        </p:txBody>
      </p:sp>
      <p:pic>
        <p:nvPicPr>
          <p:cNvPr id="2050" name="Picture 2" descr="Énergie Partagée">
            <a:extLst>
              <a:ext uri="{FF2B5EF4-FFF2-40B4-BE49-F238E27FC236}">
                <a16:creationId xmlns:a16="http://schemas.microsoft.com/office/drawing/2014/main" id="{C36DFA6E-320C-224C-293C-16357E11D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6" t="10940" r="17504" b="23126"/>
          <a:stretch/>
        </p:blipFill>
        <p:spPr bwMode="auto">
          <a:xfrm>
            <a:off x="539662" y="0"/>
            <a:ext cx="1114308" cy="111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rganisation | Énergie Partagée">
            <a:extLst>
              <a:ext uri="{FF2B5EF4-FFF2-40B4-BE49-F238E27FC236}">
                <a16:creationId xmlns:a16="http://schemas.microsoft.com/office/drawing/2014/main" id="{410E01C7-071B-A698-BBCA-38EA8D09C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8076"/>
            <a:ext cx="3533392" cy="148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35910"/>
            <a:ext cx="9144000" cy="1307592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1"/>
          <p:cNvSpPr txBox="1">
            <a:spLocks noGrp="1"/>
          </p:cNvSpPr>
          <p:nvPr>
            <p:ph type="ctrTitle"/>
          </p:nvPr>
        </p:nvSpPr>
        <p:spPr>
          <a:xfrm>
            <a:off x="277230" y="178167"/>
            <a:ext cx="6096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We the power</a:t>
            </a:r>
            <a:endParaRPr sz="34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43" name="Google Shape;343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5271" y="1131332"/>
            <a:ext cx="4140265" cy="236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1"/>
          <p:cNvSpPr txBox="1"/>
          <p:nvPr/>
        </p:nvSpPr>
        <p:spPr>
          <a:xfrm>
            <a:off x="6199978" y="1506893"/>
            <a:ext cx="216673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sng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Versione in italiano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346" name="Google Shape;346;p31"/>
          <p:cNvSpPr txBox="1"/>
          <p:nvPr/>
        </p:nvSpPr>
        <p:spPr>
          <a:xfrm>
            <a:off x="6199978" y="2139585"/>
            <a:ext cx="199445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sng" strike="noStrike" cap="none" dirty="0">
                <a:solidFill>
                  <a:srgbClr val="000000"/>
                </a:solidFill>
                <a:latin typeface="Montserrat" panose="00000500000000000000" pitchFamily="2" charset="0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Versione inglese sottotitoli italiano</a:t>
            </a:r>
            <a:endParaRPr sz="1400" b="0" i="0" u="none" strike="noStrike" cap="none" dirty="0">
              <a:solidFill>
                <a:srgbClr val="000000"/>
              </a:solidFill>
              <a:latin typeface="Montserrat" panose="00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2"/>
          <p:cNvSpPr txBox="1">
            <a:spLocks noGrp="1"/>
          </p:cNvSpPr>
          <p:nvPr>
            <p:ph type="ctrTitle"/>
          </p:nvPr>
        </p:nvSpPr>
        <p:spPr>
          <a:xfrm>
            <a:off x="4029671" y="1251019"/>
            <a:ext cx="4202700" cy="1874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it-IT" dirty="0"/>
              <a:t>Grazie!</a:t>
            </a:r>
            <a:br>
              <a:rPr lang="it-IT" dirty="0"/>
            </a:b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Sara Gollessi &amp;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Aurore Dudka</a:t>
            </a:r>
            <a:endParaRPr dirty="0">
              <a:latin typeface="Montserrat" panose="00000500000000000000" pitchFamily="2" charset="0"/>
            </a:endParaRPr>
          </a:p>
        </p:txBody>
      </p:sp>
      <p:pic>
        <p:nvPicPr>
          <p:cNvPr id="352" name="Google Shape;35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691479" y="646120"/>
            <a:ext cx="2690895" cy="338230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53" name="Google Shape;353;p32"/>
          <p:cNvSpPr txBox="1"/>
          <p:nvPr/>
        </p:nvSpPr>
        <p:spPr>
          <a:xfrm>
            <a:off x="277230" y="178167"/>
            <a:ext cx="6096000" cy="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it-IT" sz="3400" b="0" i="0" u="none" strike="noStrike" cap="none" dirty="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La rivoluzione energetica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1163</Words>
  <Application>Microsoft Office PowerPoint</Application>
  <PresentationFormat>On-screen Show (16:9)</PresentationFormat>
  <Paragraphs>158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Montserrat Black</vt:lpstr>
      <vt:lpstr>Calibri</vt:lpstr>
      <vt:lpstr>Montserrat</vt:lpstr>
      <vt:lpstr>Arial</vt:lpstr>
      <vt:lpstr>Noto Sans Symbols</vt:lpstr>
      <vt:lpstr>Wingdings</vt:lpstr>
      <vt:lpstr>Simple Light</vt:lpstr>
      <vt:lpstr>Green at you</vt:lpstr>
      <vt:lpstr>Energie rinnovabili</vt:lpstr>
      <vt:lpstr>Chi siamo</vt:lpstr>
      <vt:lpstr>Transizione energetica  dal basso: da dove nasce?</vt:lpstr>
      <vt:lpstr>Perché lo facciamo?</vt:lpstr>
      <vt:lpstr>L’effetto NIMBY</vt:lpstr>
      <vt:lpstr>Il modello cooperativo</vt:lpstr>
      <vt:lpstr>Il modello cooperativo</vt:lpstr>
      <vt:lpstr>Il Clean Energy Package e la REDII</vt:lpstr>
      <vt:lpstr>Il Clean Energy Package e la REDII</vt:lpstr>
      <vt:lpstr>La federazione europea delle cooperative»comunità energetiche</vt:lpstr>
      <vt:lpstr>Una grande e variopinta famiglia</vt:lpstr>
      <vt:lpstr>Produzione e vendita  di elettricità</vt:lpstr>
      <vt:lpstr> (Belgio)</vt:lpstr>
      <vt:lpstr> (Belgio)</vt:lpstr>
      <vt:lpstr> (Spagna)</vt:lpstr>
      <vt:lpstr> (Francia)</vt:lpstr>
      <vt:lpstr> (Francia)</vt:lpstr>
      <vt:lpstr>Teleriscaldamento  di comunità</vt:lpstr>
      <vt:lpstr>(Francia)</vt:lpstr>
      <vt:lpstr>Mobilità  sostenibile</vt:lpstr>
      <vt:lpstr>Electric car sharing</vt:lpstr>
      <vt:lpstr>Povertà  energetica</vt:lpstr>
      <vt:lpstr>Transizione giusta e inclusiva</vt:lpstr>
      <vt:lpstr>Transizione giusta e inclusiva</vt:lpstr>
      <vt:lpstr>Transizione giusta e inclusiva</vt:lpstr>
      <vt:lpstr>Gender  equality</vt:lpstr>
      <vt:lpstr>Le donne al centro</vt:lpstr>
      <vt:lpstr>Finanziamento progetti comunità locali</vt:lpstr>
      <vt:lpstr>(Francia)</vt:lpstr>
      <vt:lpstr>We the power</vt:lpstr>
      <vt:lpstr>Grazie!  Sara Gollessi &amp; Aurore Dudka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RT</dc:creator>
  <cp:lastModifiedBy>Sara Gollessi</cp:lastModifiedBy>
  <cp:revision>1</cp:revision>
  <dcterms:modified xsi:type="dcterms:W3CDTF">2024-11-03T23:05:10Z</dcterms:modified>
</cp:coreProperties>
</file>